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handoutMasterIdLst>
    <p:handoutMasterId r:id="rId25"/>
  </p:handoutMasterIdLst>
  <p:sldIdLst>
    <p:sldId id="256" r:id="rId5"/>
    <p:sldId id="262" r:id="rId6"/>
    <p:sldId id="313" r:id="rId7"/>
    <p:sldId id="259" r:id="rId8"/>
    <p:sldId id="269" r:id="rId9"/>
    <p:sldId id="285" r:id="rId10"/>
    <p:sldId id="317" r:id="rId11"/>
    <p:sldId id="318" r:id="rId12"/>
    <p:sldId id="322" r:id="rId13"/>
    <p:sldId id="289" r:id="rId14"/>
    <p:sldId id="303" r:id="rId15"/>
    <p:sldId id="304" r:id="rId16"/>
    <p:sldId id="307" r:id="rId17"/>
    <p:sldId id="302" r:id="rId18"/>
    <p:sldId id="282" r:id="rId19"/>
    <p:sldId id="321" r:id="rId20"/>
    <p:sldId id="320" r:id="rId21"/>
    <p:sldId id="314" r:id="rId22"/>
    <p:sldId id="27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08F55-3B70-4D35-A4F2-1CC2DD14AB75}" v="9" dt="2023-09-05T08:09:51.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9" autoAdjust="0"/>
    <p:restoredTop sz="71558" autoAdjust="0"/>
  </p:normalViewPr>
  <p:slideViewPr>
    <p:cSldViewPr snapToGrid="0">
      <p:cViewPr varScale="1">
        <p:scale>
          <a:sx n="83" d="100"/>
          <a:sy n="83" d="100"/>
        </p:scale>
        <p:origin x="1134" y="72"/>
      </p:cViewPr>
      <p:guideLst/>
    </p:cSldViewPr>
  </p:slideViewPr>
  <p:notesTextViewPr>
    <p:cViewPr>
      <p:scale>
        <a:sx n="1" d="1"/>
        <a:sy n="1" d="1"/>
      </p:scale>
      <p:origin x="0" y="0"/>
    </p:cViewPr>
  </p:notesTextViewPr>
  <p:notesViewPr>
    <p:cSldViewPr snapToGrid="0" showGuides="1">
      <p:cViewPr varScale="1">
        <p:scale>
          <a:sx n="68" d="100"/>
          <a:sy n="68" d="100"/>
        </p:scale>
        <p:origin x="1779"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i Warner" userId="08359fe9-6b9e-41b1-a51a-5040a0962d74" providerId="ADAL" clId="{6F408F55-3B70-4D35-A4F2-1CC2DD14AB75}"/>
    <pc:docChg chg="custSel addSld delSld modSld sldOrd">
      <pc:chgData name="Terri Warner" userId="08359fe9-6b9e-41b1-a51a-5040a0962d74" providerId="ADAL" clId="{6F408F55-3B70-4D35-A4F2-1CC2DD14AB75}" dt="2023-09-05T08:37:07.510" v="3172" actId="20577"/>
      <pc:docMkLst>
        <pc:docMk/>
      </pc:docMkLst>
      <pc:sldChg chg="modSp mod modNotesTx">
        <pc:chgData name="Terri Warner" userId="08359fe9-6b9e-41b1-a51a-5040a0962d74" providerId="ADAL" clId="{6F408F55-3B70-4D35-A4F2-1CC2DD14AB75}" dt="2023-09-05T08:05:28.520" v="2370" actId="20577"/>
        <pc:sldMkLst>
          <pc:docMk/>
          <pc:sldMk cId="3898389907" sldId="256"/>
        </pc:sldMkLst>
        <pc:spChg chg="mod">
          <ac:chgData name="Terri Warner" userId="08359fe9-6b9e-41b1-a51a-5040a0962d74" providerId="ADAL" clId="{6F408F55-3B70-4D35-A4F2-1CC2DD14AB75}" dt="2023-09-05T07:15:09.227" v="115" actId="27636"/>
          <ac:spMkLst>
            <pc:docMk/>
            <pc:sldMk cId="3898389907" sldId="256"/>
            <ac:spMk id="14" creationId="{CCF4046B-2D6E-4241-ACA9-D9782353F029}"/>
          </ac:spMkLst>
        </pc:spChg>
      </pc:sldChg>
      <pc:sldChg chg="modSp mod modNotesTx">
        <pc:chgData name="Terri Warner" userId="08359fe9-6b9e-41b1-a51a-5040a0962d74" providerId="ADAL" clId="{6F408F55-3B70-4D35-A4F2-1CC2DD14AB75}" dt="2023-09-05T08:37:07.510" v="3172" actId="20577"/>
        <pc:sldMkLst>
          <pc:docMk/>
          <pc:sldMk cId="1499466120" sldId="259"/>
        </pc:sldMkLst>
        <pc:spChg chg="mod">
          <ac:chgData name="Terri Warner" userId="08359fe9-6b9e-41b1-a51a-5040a0962d74" providerId="ADAL" clId="{6F408F55-3B70-4D35-A4F2-1CC2DD14AB75}" dt="2023-09-05T07:18:26.860" v="345" actId="20577"/>
          <ac:spMkLst>
            <pc:docMk/>
            <pc:sldMk cId="1499466120" sldId="259"/>
            <ac:spMk id="2" creationId="{FDDDCC83-C305-42BA-A042-D0C9213BB22B}"/>
          </ac:spMkLst>
        </pc:spChg>
      </pc:sldChg>
      <pc:sldChg chg="del">
        <pc:chgData name="Terri Warner" userId="08359fe9-6b9e-41b1-a51a-5040a0962d74" providerId="ADAL" clId="{6F408F55-3B70-4D35-A4F2-1CC2DD14AB75}" dt="2023-09-05T07:15:22.111" v="116" actId="2696"/>
        <pc:sldMkLst>
          <pc:docMk/>
          <pc:sldMk cId="622921897" sldId="261"/>
        </pc:sldMkLst>
      </pc:sldChg>
      <pc:sldChg chg="modSp mod modNotesTx">
        <pc:chgData name="Terri Warner" userId="08359fe9-6b9e-41b1-a51a-5040a0962d74" providerId="ADAL" clId="{6F408F55-3B70-4D35-A4F2-1CC2DD14AB75}" dt="2023-09-05T08:03:23.156" v="2229" actId="20577"/>
        <pc:sldMkLst>
          <pc:docMk/>
          <pc:sldMk cId="2114100430" sldId="262"/>
        </pc:sldMkLst>
        <pc:graphicFrameChg chg="modGraphic">
          <ac:chgData name="Terri Warner" userId="08359fe9-6b9e-41b1-a51a-5040a0962d74" providerId="ADAL" clId="{6F408F55-3B70-4D35-A4F2-1CC2DD14AB75}" dt="2023-09-05T07:16:19.094" v="245" actId="2165"/>
          <ac:graphicFrameMkLst>
            <pc:docMk/>
            <pc:sldMk cId="2114100430" sldId="262"/>
            <ac:graphicFrameMk id="7" creationId="{9ED8B41A-874F-4E02-A506-F227B61FD99D}"/>
          </ac:graphicFrameMkLst>
        </pc:graphicFrameChg>
      </pc:sldChg>
      <pc:sldChg chg="del">
        <pc:chgData name="Terri Warner" userId="08359fe9-6b9e-41b1-a51a-5040a0962d74" providerId="ADAL" clId="{6F408F55-3B70-4D35-A4F2-1CC2DD14AB75}" dt="2023-09-05T07:27:09.016" v="476" actId="47"/>
        <pc:sldMkLst>
          <pc:docMk/>
          <pc:sldMk cId="2557664241" sldId="268"/>
        </pc:sldMkLst>
      </pc:sldChg>
      <pc:sldChg chg="ord modNotesTx">
        <pc:chgData name="Terri Warner" userId="08359fe9-6b9e-41b1-a51a-5040a0962d74" providerId="ADAL" clId="{6F408F55-3B70-4D35-A4F2-1CC2DD14AB75}" dt="2023-09-05T08:11:37.060" v="2609" actId="5793"/>
        <pc:sldMkLst>
          <pc:docMk/>
          <pc:sldMk cId="3911483100" sldId="269"/>
        </pc:sldMkLst>
      </pc:sldChg>
      <pc:sldChg chg="del modNotesTx">
        <pc:chgData name="Terri Warner" userId="08359fe9-6b9e-41b1-a51a-5040a0962d74" providerId="ADAL" clId="{6F408F55-3B70-4D35-A4F2-1CC2DD14AB75}" dt="2023-09-05T07:33:18.810" v="689" actId="47"/>
        <pc:sldMkLst>
          <pc:docMk/>
          <pc:sldMk cId="1469956576" sldId="270"/>
        </pc:sldMkLst>
      </pc:sldChg>
      <pc:sldChg chg="del">
        <pc:chgData name="Terri Warner" userId="08359fe9-6b9e-41b1-a51a-5040a0962d74" providerId="ADAL" clId="{6F408F55-3B70-4D35-A4F2-1CC2DD14AB75}" dt="2023-09-05T07:18:42.288" v="350" actId="47"/>
        <pc:sldMkLst>
          <pc:docMk/>
          <pc:sldMk cId="3950045634" sldId="271"/>
        </pc:sldMkLst>
      </pc:sldChg>
      <pc:sldChg chg="del">
        <pc:chgData name="Terri Warner" userId="08359fe9-6b9e-41b1-a51a-5040a0962d74" providerId="ADAL" clId="{6F408F55-3B70-4D35-A4F2-1CC2DD14AB75}" dt="2023-09-05T07:18:39.162" v="347" actId="47"/>
        <pc:sldMkLst>
          <pc:docMk/>
          <pc:sldMk cId="2240031393" sldId="280"/>
        </pc:sldMkLst>
      </pc:sldChg>
      <pc:sldChg chg="del">
        <pc:chgData name="Terri Warner" userId="08359fe9-6b9e-41b1-a51a-5040a0962d74" providerId="ADAL" clId="{6F408F55-3B70-4D35-A4F2-1CC2DD14AB75}" dt="2023-09-05T07:18:41.810" v="349" actId="47"/>
        <pc:sldMkLst>
          <pc:docMk/>
          <pc:sldMk cId="4070244340" sldId="281"/>
        </pc:sldMkLst>
      </pc:sldChg>
      <pc:sldChg chg="delSp modSp add del mod modNotesTx">
        <pc:chgData name="Terri Warner" userId="08359fe9-6b9e-41b1-a51a-5040a0962d74" providerId="ADAL" clId="{6F408F55-3B70-4D35-A4F2-1CC2DD14AB75}" dt="2023-09-05T08:33:37.107" v="3002" actId="478"/>
        <pc:sldMkLst>
          <pc:docMk/>
          <pc:sldMk cId="1345765991" sldId="282"/>
        </pc:sldMkLst>
        <pc:spChg chg="mod">
          <ac:chgData name="Terri Warner" userId="08359fe9-6b9e-41b1-a51a-5040a0962d74" providerId="ADAL" clId="{6F408F55-3B70-4D35-A4F2-1CC2DD14AB75}" dt="2023-09-05T07:49:29.073" v="1659" actId="20577"/>
          <ac:spMkLst>
            <pc:docMk/>
            <pc:sldMk cId="1345765991" sldId="282"/>
            <ac:spMk id="2" creationId="{E50F5C6F-20EF-312D-5083-90FBD2ADB827}"/>
          </ac:spMkLst>
        </pc:spChg>
        <pc:spChg chg="del">
          <ac:chgData name="Terri Warner" userId="08359fe9-6b9e-41b1-a51a-5040a0962d74" providerId="ADAL" clId="{6F408F55-3B70-4D35-A4F2-1CC2DD14AB75}" dt="2023-09-05T08:33:37.107" v="3002" actId="478"/>
          <ac:spMkLst>
            <pc:docMk/>
            <pc:sldMk cId="1345765991" sldId="282"/>
            <ac:spMk id="3" creationId="{4AE33906-0411-890E-ADBB-61E494C3034B}"/>
          </ac:spMkLst>
        </pc:spChg>
      </pc:sldChg>
      <pc:sldChg chg="ord">
        <pc:chgData name="Terri Warner" userId="08359fe9-6b9e-41b1-a51a-5040a0962d74" providerId="ADAL" clId="{6F408F55-3B70-4D35-A4F2-1CC2DD14AB75}" dt="2023-09-05T07:21:46.032" v="369"/>
        <pc:sldMkLst>
          <pc:docMk/>
          <pc:sldMk cId="28502819" sldId="285"/>
        </pc:sldMkLst>
      </pc:sldChg>
      <pc:sldChg chg="del">
        <pc:chgData name="Terri Warner" userId="08359fe9-6b9e-41b1-a51a-5040a0962d74" providerId="ADAL" clId="{6F408F55-3B70-4D35-A4F2-1CC2DD14AB75}" dt="2023-09-05T07:18:42.843" v="351" actId="47"/>
        <pc:sldMkLst>
          <pc:docMk/>
          <pc:sldMk cId="2001114859" sldId="287"/>
        </pc:sldMkLst>
      </pc:sldChg>
      <pc:sldChg chg="ord modNotesTx">
        <pc:chgData name="Terri Warner" userId="08359fe9-6b9e-41b1-a51a-5040a0962d74" providerId="ADAL" clId="{6F408F55-3B70-4D35-A4F2-1CC2DD14AB75}" dt="2023-09-05T08:14:18.026" v="2874" actId="20577"/>
        <pc:sldMkLst>
          <pc:docMk/>
          <pc:sldMk cId="24339295" sldId="289"/>
        </pc:sldMkLst>
      </pc:sldChg>
      <pc:sldChg chg="del">
        <pc:chgData name="Terri Warner" userId="08359fe9-6b9e-41b1-a51a-5040a0962d74" providerId="ADAL" clId="{6F408F55-3B70-4D35-A4F2-1CC2DD14AB75}" dt="2023-09-05T07:26:59.749" v="475" actId="47"/>
        <pc:sldMkLst>
          <pc:docMk/>
          <pc:sldMk cId="664629011" sldId="292"/>
        </pc:sldMkLst>
      </pc:sldChg>
      <pc:sldChg chg="del">
        <pc:chgData name="Terri Warner" userId="08359fe9-6b9e-41b1-a51a-5040a0962d74" providerId="ADAL" clId="{6F408F55-3B70-4D35-A4F2-1CC2DD14AB75}" dt="2023-09-05T07:26:59.749" v="475" actId="47"/>
        <pc:sldMkLst>
          <pc:docMk/>
          <pc:sldMk cId="855631769" sldId="294"/>
        </pc:sldMkLst>
      </pc:sldChg>
      <pc:sldChg chg="del">
        <pc:chgData name="Terri Warner" userId="08359fe9-6b9e-41b1-a51a-5040a0962d74" providerId="ADAL" clId="{6F408F55-3B70-4D35-A4F2-1CC2DD14AB75}" dt="2023-09-05T07:26:59.749" v="475" actId="47"/>
        <pc:sldMkLst>
          <pc:docMk/>
          <pc:sldMk cId="1414908732" sldId="295"/>
        </pc:sldMkLst>
      </pc:sldChg>
      <pc:sldChg chg="del">
        <pc:chgData name="Terri Warner" userId="08359fe9-6b9e-41b1-a51a-5040a0962d74" providerId="ADAL" clId="{6F408F55-3B70-4D35-A4F2-1CC2DD14AB75}" dt="2023-09-05T07:26:59.749" v="475" actId="47"/>
        <pc:sldMkLst>
          <pc:docMk/>
          <pc:sldMk cId="4049213742" sldId="296"/>
        </pc:sldMkLst>
      </pc:sldChg>
      <pc:sldChg chg="del">
        <pc:chgData name="Terri Warner" userId="08359fe9-6b9e-41b1-a51a-5040a0962d74" providerId="ADAL" clId="{6F408F55-3B70-4D35-A4F2-1CC2DD14AB75}" dt="2023-09-05T07:26:59.749" v="475" actId="47"/>
        <pc:sldMkLst>
          <pc:docMk/>
          <pc:sldMk cId="3008918282" sldId="297"/>
        </pc:sldMkLst>
      </pc:sldChg>
      <pc:sldChg chg="add del">
        <pc:chgData name="Terri Warner" userId="08359fe9-6b9e-41b1-a51a-5040a0962d74" providerId="ADAL" clId="{6F408F55-3B70-4D35-A4F2-1CC2DD14AB75}" dt="2023-09-05T07:34:19.804" v="691" actId="47"/>
        <pc:sldMkLst>
          <pc:docMk/>
          <pc:sldMk cId="2571400477" sldId="301"/>
        </pc:sldMkLst>
      </pc:sldChg>
      <pc:sldChg chg="delSp modSp add mod ord modNotesTx">
        <pc:chgData name="Terri Warner" userId="08359fe9-6b9e-41b1-a51a-5040a0962d74" providerId="ADAL" clId="{6F408F55-3B70-4D35-A4F2-1CC2DD14AB75}" dt="2023-09-05T08:25:18.515" v="2947" actId="20577"/>
        <pc:sldMkLst>
          <pc:docMk/>
          <pc:sldMk cId="154143997" sldId="302"/>
        </pc:sldMkLst>
        <pc:spChg chg="del mod">
          <ac:chgData name="Terri Warner" userId="08359fe9-6b9e-41b1-a51a-5040a0962d74" providerId="ADAL" clId="{6F408F55-3B70-4D35-A4F2-1CC2DD14AB75}" dt="2023-09-05T07:48:54.807" v="1597" actId="478"/>
          <ac:spMkLst>
            <pc:docMk/>
            <pc:sldMk cId="154143997" sldId="302"/>
            <ac:spMk id="4" creationId="{E598F582-6900-4DAD-9A1A-C83DBA9BBDF7}"/>
          </ac:spMkLst>
        </pc:spChg>
        <pc:spChg chg="mod">
          <ac:chgData name="Terri Warner" userId="08359fe9-6b9e-41b1-a51a-5040a0962d74" providerId="ADAL" clId="{6F408F55-3B70-4D35-A4F2-1CC2DD14AB75}" dt="2023-09-05T07:49:08.544" v="1628" actId="20577"/>
          <ac:spMkLst>
            <pc:docMk/>
            <pc:sldMk cId="154143997" sldId="302"/>
            <ac:spMk id="5" creationId="{77C5D4A1-A5BF-A24D-7EC2-99E5EC536772}"/>
          </ac:spMkLst>
        </pc:spChg>
      </pc:sldChg>
      <pc:sldChg chg="ord">
        <pc:chgData name="Terri Warner" userId="08359fe9-6b9e-41b1-a51a-5040a0962d74" providerId="ADAL" clId="{6F408F55-3B70-4D35-A4F2-1CC2DD14AB75}" dt="2023-09-05T07:28:07.920" v="485"/>
        <pc:sldMkLst>
          <pc:docMk/>
          <pc:sldMk cId="3476257936" sldId="303"/>
        </pc:sldMkLst>
      </pc:sldChg>
      <pc:sldChg chg="modSp mod modNotesTx">
        <pc:chgData name="Terri Warner" userId="08359fe9-6b9e-41b1-a51a-5040a0962d74" providerId="ADAL" clId="{6F408F55-3B70-4D35-A4F2-1CC2DD14AB75}" dt="2023-09-05T08:22:05.658" v="2911" actId="20577"/>
        <pc:sldMkLst>
          <pc:docMk/>
          <pc:sldMk cId="2163655016" sldId="307"/>
        </pc:sldMkLst>
        <pc:spChg chg="mod">
          <ac:chgData name="Terri Warner" userId="08359fe9-6b9e-41b1-a51a-5040a0962d74" providerId="ADAL" clId="{6F408F55-3B70-4D35-A4F2-1CC2DD14AB75}" dt="2023-09-05T08:19:33.865" v="2876" actId="27636"/>
          <ac:spMkLst>
            <pc:docMk/>
            <pc:sldMk cId="2163655016" sldId="307"/>
            <ac:spMk id="2" creationId="{FDDDCC83-C305-42BA-A042-D0C9213BB22B}"/>
          </ac:spMkLst>
        </pc:spChg>
      </pc:sldChg>
      <pc:sldChg chg="del">
        <pc:chgData name="Terri Warner" userId="08359fe9-6b9e-41b1-a51a-5040a0962d74" providerId="ADAL" clId="{6F408F55-3B70-4D35-A4F2-1CC2DD14AB75}" dt="2023-09-05T07:17:52.191" v="335" actId="47"/>
        <pc:sldMkLst>
          <pc:docMk/>
          <pc:sldMk cId="2491407920" sldId="309"/>
        </pc:sldMkLst>
      </pc:sldChg>
      <pc:sldChg chg="del">
        <pc:chgData name="Terri Warner" userId="08359fe9-6b9e-41b1-a51a-5040a0962d74" providerId="ADAL" clId="{6F408F55-3B70-4D35-A4F2-1CC2DD14AB75}" dt="2023-09-05T07:40:48.942" v="983" actId="47"/>
        <pc:sldMkLst>
          <pc:docMk/>
          <pc:sldMk cId="2530213012" sldId="311"/>
        </pc:sldMkLst>
      </pc:sldChg>
      <pc:sldChg chg="del">
        <pc:chgData name="Terri Warner" userId="08359fe9-6b9e-41b1-a51a-5040a0962d74" providerId="ADAL" clId="{6F408F55-3B70-4D35-A4F2-1CC2DD14AB75}" dt="2023-09-05T07:40:54.777" v="984" actId="47"/>
        <pc:sldMkLst>
          <pc:docMk/>
          <pc:sldMk cId="926678720" sldId="312"/>
        </pc:sldMkLst>
      </pc:sldChg>
      <pc:sldChg chg="modSp mod ord">
        <pc:chgData name="Terri Warner" userId="08359fe9-6b9e-41b1-a51a-5040a0962d74" providerId="ADAL" clId="{6F408F55-3B70-4D35-A4F2-1CC2DD14AB75}" dt="2023-09-05T08:36:46.723" v="3138" actId="20577"/>
        <pc:sldMkLst>
          <pc:docMk/>
          <pc:sldMk cId="1862788037" sldId="313"/>
        </pc:sldMkLst>
        <pc:spChg chg="mod">
          <ac:chgData name="Terri Warner" userId="08359fe9-6b9e-41b1-a51a-5040a0962d74" providerId="ADAL" clId="{6F408F55-3B70-4D35-A4F2-1CC2DD14AB75}" dt="2023-09-05T08:36:46.723" v="3138" actId="20577"/>
          <ac:spMkLst>
            <pc:docMk/>
            <pc:sldMk cId="1862788037" sldId="313"/>
            <ac:spMk id="2" creationId="{F066BAA3-3AB4-4C02-9488-682B7B5D3ED4}"/>
          </ac:spMkLst>
        </pc:spChg>
        <pc:spChg chg="mod">
          <ac:chgData name="Terri Warner" userId="08359fe9-6b9e-41b1-a51a-5040a0962d74" providerId="ADAL" clId="{6F408F55-3B70-4D35-A4F2-1CC2DD14AB75}" dt="2023-09-05T08:36:19.192" v="3098" actId="20577"/>
          <ac:spMkLst>
            <pc:docMk/>
            <pc:sldMk cId="1862788037" sldId="313"/>
            <ac:spMk id="6" creationId="{8C310FE0-69A4-4565-BC20-2529EB334A06}"/>
          </ac:spMkLst>
        </pc:spChg>
      </pc:sldChg>
      <pc:sldChg chg="modSp mod">
        <pc:chgData name="Terri Warner" userId="08359fe9-6b9e-41b1-a51a-5040a0962d74" providerId="ADAL" clId="{6F408F55-3B70-4D35-A4F2-1CC2DD14AB75}" dt="2023-09-05T07:18:03.796" v="344" actId="20577"/>
        <pc:sldMkLst>
          <pc:docMk/>
          <pc:sldMk cId="1870358644" sldId="314"/>
        </pc:sldMkLst>
        <pc:spChg chg="mod">
          <ac:chgData name="Terri Warner" userId="08359fe9-6b9e-41b1-a51a-5040a0962d74" providerId="ADAL" clId="{6F408F55-3B70-4D35-A4F2-1CC2DD14AB75}" dt="2023-09-05T07:18:00.634" v="342" actId="20577"/>
          <ac:spMkLst>
            <pc:docMk/>
            <pc:sldMk cId="1870358644" sldId="314"/>
            <ac:spMk id="2" creationId="{FDDDCC83-C305-42BA-A042-D0C9213BB22B}"/>
          </ac:spMkLst>
        </pc:spChg>
        <pc:spChg chg="mod">
          <ac:chgData name="Terri Warner" userId="08359fe9-6b9e-41b1-a51a-5040a0962d74" providerId="ADAL" clId="{6F408F55-3B70-4D35-A4F2-1CC2DD14AB75}" dt="2023-09-05T07:18:03.796" v="344" actId="20577"/>
          <ac:spMkLst>
            <pc:docMk/>
            <pc:sldMk cId="1870358644" sldId="314"/>
            <ac:spMk id="6" creationId="{EA5A6C96-9922-493E-B37D-63799EC6ECD5}"/>
          </ac:spMkLst>
        </pc:spChg>
      </pc:sldChg>
      <pc:sldChg chg="ord modNotesTx">
        <pc:chgData name="Terri Warner" userId="08359fe9-6b9e-41b1-a51a-5040a0962d74" providerId="ADAL" clId="{6F408F55-3B70-4D35-A4F2-1CC2DD14AB75}" dt="2023-09-05T08:09:25.877" v="2407" actId="20577"/>
        <pc:sldMkLst>
          <pc:docMk/>
          <pc:sldMk cId="1124327321" sldId="317"/>
        </pc:sldMkLst>
      </pc:sldChg>
      <pc:sldChg chg="ord modNotesTx">
        <pc:chgData name="Terri Warner" userId="08359fe9-6b9e-41b1-a51a-5040a0962d74" providerId="ADAL" clId="{6F408F55-3B70-4D35-A4F2-1CC2DD14AB75}" dt="2023-09-05T08:11:47.846" v="2610" actId="20577"/>
        <pc:sldMkLst>
          <pc:docMk/>
          <pc:sldMk cId="1685112274" sldId="318"/>
        </pc:sldMkLst>
      </pc:sldChg>
      <pc:sldChg chg="modSp add del mod modNotesTx">
        <pc:chgData name="Terri Warner" userId="08359fe9-6b9e-41b1-a51a-5040a0962d74" providerId="ADAL" clId="{6F408F55-3B70-4D35-A4F2-1CC2DD14AB75}" dt="2023-09-05T08:35:00.442" v="3092" actId="20577"/>
        <pc:sldMkLst>
          <pc:docMk/>
          <pc:sldMk cId="4158273775" sldId="320"/>
        </pc:sldMkLst>
        <pc:spChg chg="mod">
          <ac:chgData name="Terri Warner" userId="08359fe9-6b9e-41b1-a51a-5040a0962d74" providerId="ADAL" clId="{6F408F55-3B70-4D35-A4F2-1CC2DD14AB75}" dt="2023-09-05T08:34:36.732" v="3008" actId="20577"/>
          <ac:spMkLst>
            <pc:docMk/>
            <pc:sldMk cId="4158273775" sldId="320"/>
            <ac:spMk id="2" creationId="{A81F0B57-1A7D-EB87-0458-3E32DF7D1FD8}"/>
          </ac:spMkLst>
        </pc:spChg>
        <pc:spChg chg="mod">
          <ac:chgData name="Terri Warner" userId="08359fe9-6b9e-41b1-a51a-5040a0962d74" providerId="ADAL" clId="{6F408F55-3B70-4D35-A4F2-1CC2DD14AB75}" dt="2023-09-05T08:35:00.442" v="3092" actId="20577"/>
          <ac:spMkLst>
            <pc:docMk/>
            <pc:sldMk cId="4158273775" sldId="320"/>
            <ac:spMk id="6" creationId="{C7A702CB-C1BB-059A-3E7C-5500BBB6875D}"/>
          </ac:spMkLst>
        </pc:spChg>
      </pc:sldChg>
      <pc:sldChg chg="ord modNotesTx">
        <pc:chgData name="Terri Warner" userId="08359fe9-6b9e-41b1-a51a-5040a0962d74" providerId="ADAL" clId="{6F408F55-3B70-4D35-A4F2-1CC2DD14AB75}" dt="2023-09-05T07:48:06.695" v="1593"/>
        <pc:sldMkLst>
          <pc:docMk/>
          <pc:sldMk cId="4074058016" sldId="321"/>
        </pc:sldMkLst>
      </pc:sldChg>
      <pc:sldChg chg="modSp mod modNotesTx">
        <pc:chgData name="Terri Warner" userId="08359fe9-6b9e-41b1-a51a-5040a0962d74" providerId="ADAL" clId="{6F408F55-3B70-4D35-A4F2-1CC2DD14AB75}" dt="2023-09-05T08:32:54.392" v="3001" actId="20577"/>
        <pc:sldMkLst>
          <pc:docMk/>
          <pc:sldMk cId="903001669" sldId="322"/>
        </pc:sldMkLst>
        <pc:spChg chg="mod">
          <ac:chgData name="Terri Warner" userId="08359fe9-6b9e-41b1-a51a-5040a0962d74" providerId="ADAL" clId="{6F408F55-3B70-4D35-A4F2-1CC2DD14AB75}" dt="2023-09-05T07:17:11.289" v="313" actId="20577"/>
          <ac:spMkLst>
            <pc:docMk/>
            <pc:sldMk cId="903001669" sldId="322"/>
            <ac:spMk id="2" creationId="{FDDDCC83-C305-42BA-A042-D0C9213BB22B}"/>
          </ac:spMkLst>
        </pc:spChg>
      </pc:sldChg>
      <pc:sldChg chg="del ord">
        <pc:chgData name="Terri Warner" userId="08359fe9-6b9e-41b1-a51a-5040a0962d74" providerId="ADAL" clId="{6F408F55-3B70-4D35-A4F2-1CC2DD14AB75}" dt="2023-09-05T07:57:02.054" v="2077" actId="47"/>
        <pc:sldMkLst>
          <pc:docMk/>
          <pc:sldMk cId="3848325500" sldId="323"/>
        </pc:sldMkLst>
      </pc:sldChg>
      <pc:sldChg chg="del">
        <pc:chgData name="Terri Warner" userId="08359fe9-6b9e-41b1-a51a-5040a0962d74" providerId="ADAL" clId="{6F408F55-3B70-4D35-A4F2-1CC2DD14AB75}" dt="2023-09-05T07:18:40.716" v="348" actId="47"/>
        <pc:sldMkLst>
          <pc:docMk/>
          <pc:sldMk cId="1003721188" sldId="3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isst\AppData\Local\Microsoft\Windows\INetCache\Content.Outlook\MLH712IC\PB%20Participants%20by%20diagnosis%20data%20JUN22%20Pivo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PB Participants by diagnosis data JUN22 Pivot.xlsx]Sheet1!PivotTable2</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Sheet1!$B$4</c:f>
              <c:strCache>
                <c:ptCount val="1"/>
                <c:pt idx="0">
                  <c:v>Sum of Primary</c:v>
                </c:pt>
              </c:strCache>
            </c:strRef>
          </c:tx>
          <c:spPr>
            <a:solidFill>
              <a:schemeClr val="accent1"/>
            </a:solidFill>
            <a:ln>
              <a:noFill/>
            </a:ln>
            <a:effectLst/>
          </c:spPr>
          <c:invertIfNegative val="0"/>
          <c:cat>
            <c:multiLvlStrRef>
              <c:f>Sheet1!$A$5:$A$19</c:f>
              <c:multiLvlStrCache>
                <c:ptCount val="13"/>
                <c:lvl>
                  <c:pt idx="0">
                    <c:v>F11 - Alcohol dependency</c:v>
                  </c:pt>
                  <c:pt idx="1">
                    <c:v>F19 - Other substance dependency</c:v>
                  </c:pt>
                  <c:pt idx="2">
                    <c:v>F20 - Schizophrenia</c:v>
                  </c:pt>
                  <c:pt idx="3">
                    <c:v>F25.9 - Schizoaffective Disorder</c:v>
                  </c:pt>
                  <c:pt idx="4">
                    <c:v>F31 - Bipolar affective disorder</c:v>
                  </c:pt>
                  <c:pt idx="5">
                    <c:v>F32 - Major depressive illness</c:v>
                  </c:pt>
                  <c:pt idx="6">
                    <c:v>F41 - Other Anxiety disorders</c:v>
                  </c:pt>
                  <c:pt idx="7">
                    <c:v>F42 - Obsessive-compulsive disorder</c:v>
                  </c:pt>
                  <c:pt idx="8">
                    <c:v>F43 - Post traumatic stress disorder (PTSD)</c:v>
                  </c:pt>
                  <c:pt idx="9">
                    <c:v>F60.3 - Borderline personality disorder</c:v>
                  </c:pt>
                  <c:pt idx="10">
                    <c:v>F95.2 - Tourette syndrome</c:v>
                  </c:pt>
                  <c:pt idx="11">
                    <c:v>F99 - Other psychosocial disorders</c:v>
                  </c:pt>
                  <c:pt idx="12">
                    <c:v>R63 - Anorexia</c:v>
                  </c:pt>
                </c:lvl>
                <c:lvl>
                  <c:pt idx="0">
                    <c:v>Psychosocial disability</c:v>
                  </c:pt>
                </c:lvl>
              </c:multiLvlStrCache>
            </c:multiLvlStrRef>
          </c:cat>
          <c:val>
            <c:numRef>
              <c:f>Sheet1!$B$5:$B$19</c:f>
              <c:numCache>
                <c:formatCode>General</c:formatCode>
                <c:ptCount val="13"/>
                <c:pt idx="0">
                  <c:v>0</c:v>
                </c:pt>
                <c:pt idx="1">
                  <c:v>0</c:v>
                </c:pt>
                <c:pt idx="2">
                  <c:v>28485</c:v>
                </c:pt>
                <c:pt idx="3">
                  <c:v>2415</c:v>
                </c:pt>
                <c:pt idx="4">
                  <c:v>5484</c:v>
                </c:pt>
                <c:pt idx="5">
                  <c:v>4828</c:v>
                </c:pt>
                <c:pt idx="6">
                  <c:v>1778</c:v>
                </c:pt>
                <c:pt idx="7">
                  <c:v>276</c:v>
                </c:pt>
                <c:pt idx="8">
                  <c:v>2112</c:v>
                </c:pt>
                <c:pt idx="9">
                  <c:v>2242</c:v>
                </c:pt>
                <c:pt idx="10">
                  <c:v>0</c:v>
                </c:pt>
                <c:pt idx="11">
                  <c:v>8839</c:v>
                </c:pt>
                <c:pt idx="12">
                  <c:v>0</c:v>
                </c:pt>
              </c:numCache>
            </c:numRef>
          </c:val>
          <c:extLst>
            <c:ext xmlns:c16="http://schemas.microsoft.com/office/drawing/2014/chart" uri="{C3380CC4-5D6E-409C-BE32-E72D297353CC}">
              <c16:uniqueId val="{00000000-A258-4C79-A9D6-4ECE836E35B4}"/>
            </c:ext>
          </c:extLst>
        </c:ser>
        <c:ser>
          <c:idx val="1"/>
          <c:order val="1"/>
          <c:tx>
            <c:strRef>
              <c:f>Sheet1!$C$4</c:f>
              <c:strCache>
                <c:ptCount val="1"/>
                <c:pt idx="0">
                  <c:v>Sum of Reported</c:v>
                </c:pt>
              </c:strCache>
            </c:strRef>
          </c:tx>
          <c:spPr>
            <a:solidFill>
              <a:schemeClr val="accent2"/>
            </a:solidFill>
            <a:ln>
              <a:noFill/>
            </a:ln>
            <a:effectLst/>
          </c:spPr>
          <c:invertIfNegative val="0"/>
          <c:cat>
            <c:multiLvlStrRef>
              <c:f>Sheet1!$A$5:$A$19</c:f>
              <c:multiLvlStrCache>
                <c:ptCount val="13"/>
                <c:lvl>
                  <c:pt idx="0">
                    <c:v>F11 - Alcohol dependency</c:v>
                  </c:pt>
                  <c:pt idx="1">
                    <c:v>F19 - Other substance dependency</c:v>
                  </c:pt>
                  <c:pt idx="2">
                    <c:v>F20 - Schizophrenia</c:v>
                  </c:pt>
                  <c:pt idx="3">
                    <c:v>F25.9 - Schizoaffective Disorder</c:v>
                  </c:pt>
                  <c:pt idx="4">
                    <c:v>F31 - Bipolar affective disorder</c:v>
                  </c:pt>
                  <c:pt idx="5">
                    <c:v>F32 - Major depressive illness</c:v>
                  </c:pt>
                  <c:pt idx="6">
                    <c:v>F41 - Other Anxiety disorders</c:v>
                  </c:pt>
                  <c:pt idx="7">
                    <c:v>F42 - Obsessive-compulsive disorder</c:v>
                  </c:pt>
                  <c:pt idx="8">
                    <c:v>F43 - Post traumatic stress disorder (PTSD)</c:v>
                  </c:pt>
                  <c:pt idx="9">
                    <c:v>F60.3 - Borderline personality disorder</c:v>
                  </c:pt>
                  <c:pt idx="10">
                    <c:v>F95.2 - Tourette syndrome</c:v>
                  </c:pt>
                  <c:pt idx="11">
                    <c:v>F99 - Other psychosocial disorders</c:v>
                  </c:pt>
                  <c:pt idx="12">
                    <c:v>R63 - Anorexia</c:v>
                  </c:pt>
                </c:lvl>
                <c:lvl>
                  <c:pt idx="0">
                    <c:v>Psychosocial disability</c:v>
                  </c:pt>
                </c:lvl>
              </c:multiLvlStrCache>
            </c:multiLvlStrRef>
          </c:cat>
          <c:val>
            <c:numRef>
              <c:f>Sheet1!$C$5:$C$19</c:f>
              <c:numCache>
                <c:formatCode>General</c:formatCode>
                <c:ptCount val="13"/>
                <c:pt idx="0">
                  <c:v>502</c:v>
                </c:pt>
                <c:pt idx="1">
                  <c:v>566</c:v>
                </c:pt>
                <c:pt idx="2">
                  <c:v>34182</c:v>
                </c:pt>
                <c:pt idx="3">
                  <c:v>2809</c:v>
                </c:pt>
                <c:pt idx="4">
                  <c:v>10021</c:v>
                </c:pt>
                <c:pt idx="5">
                  <c:v>14824</c:v>
                </c:pt>
                <c:pt idx="6">
                  <c:v>27785</c:v>
                </c:pt>
                <c:pt idx="7">
                  <c:v>2858</c:v>
                </c:pt>
                <c:pt idx="8">
                  <c:v>5023</c:v>
                </c:pt>
                <c:pt idx="9">
                  <c:v>5060</c:v>
                </c:pt>
                <c:pt idx="10">
                  <c:v>217</c:v>
                </c:pt>
                <c:pt idx="11">
                  <c:v>28853</c:v>
                </c:pt>
                <c:pt idx="12">
                  <c:v>75</c:v>
                </c:pt>
              </c:numCache>
            </c:numRef>
          </c:val>
          <c:extLst>
            <c:ext xmlns:c16="http://schemas.microsoft.com/office/drawing/2014/chart" uri="{C3380CC4-5D6E-409C-BE32-E72D297353CC}">
              <c16:uniqueId val="{00000001-A258-4C79-A9D6-4ECE836E35B4}"/>
            </c:ext>
          </c:extLst>
        </c:ser>
        <c:dLbls>
          <c:showLegendKey val="0"/>
          <c:showVal val="0"/>
          <c:showCatName val="0"/>
          <c:showSerName val="0"/>
          <c:showPercent val="0"/>
          <c:showBubbleSize val="0"/>
        </c:dLbls>
        <c:gapWidth val="219"/>
        <c:overlap val="-27"/>
        <c:axId val="1521672863"/>
        <c:axId val="1521670367"/>
      </c:barChart>
      <c:catAx>
        <c:axId val="152167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1670367"/>
        <c:crosses val="autoZero"/>
        <c:auto val="1"/>
        <c:lblAlgn val="ctr"/>
        <c:lblOffset val="100"/>
        <c:noMultiLvlLbl val="0"/>
      </c:catAx>
      <c:valAx>
        <c:axId val="1521670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16728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CC61C-543E-4361-9FBB-31A2569B2185}"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AU"/>
        </a:p>
      </dgm:t>
    </dgm:pt>
    <dgm:pt modelId="{6CCD023D-BA25-4271-A14D-6FD93DCA11BF}">
      <dgm:prSet phldrT="[Text]"/>
      <dgm:spPr/>
      <dgm:t>
        <a:bodyPr/>
        <a:lstStyle/>
        <a:p>
          <a:r>
            <a:rPr lang="en-AU" dirty="0"/>
            <a:t>Disability identity</a:t>
          </a:r>
        </a:p>
      </dgm:t>
    </dgm:pt>
    <dgm:pt modelId="{30B2D5CA-77BC-4E59-946E-63B77D38F6DD}" type="parTrans" cxnId="{17F911A6-8EF9-48A1-AA61-7CFA78EDDF33}">
      <dgm:prSet/>
      <dgm:spPr/>
      <dgm:t>
        <a:bodyPr/>
        <a:lstStyle/>
        <a:p>
          <a:endParaRPr lang="en-AU"/>
        </a:p>
      </dgm:t>
    </dgm:pt>
    <dgm:pt modelId="{BE148572-7A31-47AC-A735-40517B5F3FC9}" type="sibTrans" cxnId="{17F911A6-8EF9-48A1-AA61-7CFA78EDDF33}">
      <dgm:prSet/>
      <dgm:spPr/>
      <dgm:t>
        <a:bodyPr/>
        <a:lstStyle/>
        <a:p>
          <a:endParaRPr lang="en-AU"/>
        </a:p>
      </dgm:t>
    </dgm:pt>
    <dgm:pt modelId="{9D1DA832-864D-469B-8C64-5F5B9675345F}">
      <dgm:prSet phldrT="[Text]"/>
      <dgm:spPr/>
      <dgm:t>
        <a:bodyPr/>
        <a:lstStyle/>
        <a:p>
          <a:r>
            <a:rPr lang="en-AU" dirty="0"/>
            <a:t>‘Mental illness’ identity</a:t>
          </a:r>
        </a:p>
      </dgm:t>
    </dgm:pt>
    <dgm:pt modelId="{57F39041-6B14-43DA-8BBE-1428DF104697}" type="parTrans" cxnId="{6AAE9B9D-D70F-4672-807C-B484EFCF634E}">
      <dgm:prSet/>
      <dgm:spPr/>
      <dgm:t>
        <a:bodyPr/>
        <a:lstStyle/>
        <a:p>
          <a:endParaRPr lang="en-AU"/>
        </a:p>
      </dgm:t>
    </dgm:pt>
    <dgm:pt modelId="{5C244324-3339-4620-BF90-5B9F2A03995F}" type="sibTrans" cxnId="{6AAE9B9D-D70F-4672-807C-B484EFCF634E}">
      <dgm:prSet/>
      <dgm:spPr/>
      <dgm:t>
        <a:bodyPr/>
        <a:lstStyle/>
        <a:p>
          <a:endParaRPr lang="en-AU"/>
        </a:p>
      </dgm:t>
    </dgm:pt>
    <dgm:pt modelId="{3D0304A3-B83A-42B5-AE14-A86433FF510A}" type="pres">
      <dgm:prSet presAssocID="{41CCC61C-543E-4361-9FBB-31A2569B2185}" presName="compositeShape" presStyleCnt="0">
        <dgm:presLayoutVars>
          <dgm:chMax val="2"/>
          <dgm:dir/>
          <dgm:resizeHandles val="exact"/>
        </dgm:presLayoutVars>
      </dgm:prSet>
      <dgm:spPr/>
    </dgm:pt>
    <dgm:pt modelId="{1FBB8C40-36EA-4EBC-B7D7-382D69B4D3C7}" type="pres">
      <dgm:prSet presAssocID="{6CCD023D-BA25-4271-A14D-6FD93DCA11BF}" presName="upArrow" presStyleLbl="node1" presStyleIdx="0" presStyleCnt="2" custLinFactNeighborX="541"/>
      <dgm:spPr/>
    </dgm:pt>
    <dgm:pt modelId="{309F0A70-D983-47F2-8A1B-B59DBA55A81A}" type="pres">
      <dgm:prSet presAssocID="{6CCD023D-BA25-4271-A14D-6FD93DCA11BF}" presName="upArrowText" presStyleLbl="revTx" presStyleIdx="0" presStyleCnt="2">
        <dgm:presLayoutVars>
          <dgm:chMax val="0"/>
          <dgm:bulletEnabled val="1"/>
        </dgm:presLayoutVars>
      </dgm:prSet>
      <dgm:spPr/>
    </dgm:pt>
    <dgm:pt modelId="{29669389-9743-45F7-B95D-82D1753F050E}" type="pres">
      <dgm:prSet presAssocID="{9D1DA832-864D-469B-8C64-5F5B9675345F}" presName="downArrow" presStyleLbl="node1" presStyleIdx="1" presStyleCnt="2"/>
      <dgm:spPr/>
    </dgm:pt>
    <dgm:pt modelId="{6FDB0ABF-3F95-4065-98B1-9443703734F0}" type="pres">
      <dgm:prSet presAssocID="{9D1DA832-864D-469B-8C64-5F5B9675345F}" presName="downArrowText" presStyleLbl="revTx" presStyleIdx="1" presStyleCnt="2">
        <dgm:presLayoutVars>
          <dgm:chMax val="0"/>
          <dgm:bulletEnabled val="1"/>
        </dgm:presLayoutVars>
      </dgm:prSet>
      <dgm:spPr/>
    </dgm:pt>
  </dgm:ptLst>
  <dgm:cxnLst>
    <dgm:cxn modelId="{BF388407-6E89-4FF1-894C-99236843F1CC}" type="presOf" srcId="{9D1DA832-864D-469B-8C64-5F5B9675345F}" destId="{6FDB0ABF-3F95-4065-98B1-9443703734F0}" srcOrd="0" destOrd="0" presId="urn:microsoft.com/office/officeart/2005/8/layout/arrow4"/>
    <dgm:cxn modelId="{87BB4E8B-1F2B-4413-B48D-C8DE94F0E3D4}" type="presOf" srcId="{41CCC61C-543E-4361-9FBB-31A2569B2185}" destId="{3D0304A3-B83A-42B5-AE14-A86433FF510A}" srcOrd="0" destOrd="0" presId="urn:microsoft.com/office/officeart/2005/8/layout/arrow4"/>
    <dgm:cxn modelId="{6AAE9B9D-D70F-4672-807C-B484EFCF634E}" srcId="{41CCC61C-543E-4361-9FBB-31A2569B2185}" destId="{9D1DA832-864D-469B-8C64-5F5B9675345F}" srcOrd="1" destOrd="0" parTransId="{57F39041-6B14-43DA-8BBE-1428DF104697}" sibTransId="{5C244324-3339-4620-BF90-5B9F2A03995F}"/>
    <dgm:cxn modelId="{17F911A6-8EF9-48A1-AA61-7CFA78EDDF33}" srcId="{41CCC61C-543E-4361-9FBB-31A2569B2185}" destId="{6CCD023D-BA25-4271-A14D-6FD93DCA11BF}" srcOrd="0" destOrd="0" parTransId="{30B2D5CA-77BC-4E59-946E-63B77D38F6DD}" sibTransId="{BE148572-7A31-47AC-A735-40517B5F3FC9}"/>
    <dgm:cxn modelId="{D83EECFC-B0CD-4C68-881F-A90C27633E2F}" type="presOf" srcId="{6CCD023D-BA25-4271-A14D-6FD93DCA11BF}" destId="{309F0A70-D983-47F2-8A1B-B59DBA55A81A}" srcOrd="0" destOrd="0" presId="urn:microsoft.com/office/officeart/2005/8/layout/arrow4"/>
    <dgm:cxn modelId="{824A4CF7-1ABA-4F18-9992-E2F406B1E6A5}" type="presParOf" srcId="{3D0304A3-B83A-42B5-AE14-A86433FF510A}" destId="{1FBB8C40-36EA-4EBC-B7D7-382D69B4D3C7}" srcOrd="0" destOrd="0" presId="urn:microsoft.com/office/officeart/2005/8/layout/arrow4"/>
    <dgm:cxn modelId="{19E46725-6A07-4CCA-B210-E4CC3A47B370}" type="presParOf" srcId="{3D0304A3-B83A-42B5-AE14-A86433FF510A}" destId="{309F0A70-D983-47F2-8A1B-B59DBA55A81A}" srcOrd="1" destOrd="0" presId="urn:microsoft.com/office/officeart/2005/8/layout/arrow4"/>
    <dgm:cxn modelId="{C043878F-C1BB-439A-A8D0-717808CAF7FF}" type="presParOf" srcId="{3D0304A3-B83A-42B5-AE14-A86433FF510A}" destId="{29669389-9743-45F7-B95D-82D1753F050E}" srcOrd="2" destOrd="0" presId="urn:microsoft.com/office/officeart/2005/8/layout/arrow4"/>
    <dgm:cxn modelId="{39F1BBE6-D3B5-485F-BE51-1D75B929C469}" type="presParOf" srcId="{3D0304A3-B83A-42B5-AE14-A86433FF510A}" destId="{6FDB0ABF-3F95-4065-98B1-9443703734F0}"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B8C40-36EA-4EBC-B7D7-382D69B4D3C7}">
      <dsp:nvSpPr>
        <dsp:cNvPr id="0" name=""/>
        <dsp:cNvSpPr/>
      </dsp:nvSpPr>
      <dsp:spPr>
        <a:xfrm>
          <a:off x="14235" y="0"/>
          <a:ext cx="2011680" cy="1950720"/>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F0A70-D983-47F2-8A1B-B59DBA55A81A}">
      <dsp:nvSpPr>
        <dsp:cNvPr id="0" name=""/>
        <dsp:cNvSpPr/>
      </dsp:nvSpPr>
      <dsp:spPr>
        <a:xfrm>
          <a:off x="2075383" y="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0" rIns="277368" bIns="277368" numCol="1" spcCol="1270" anchor="ctr" anchorCtr="0">
          <a:noAutofit/>
        </a:bodyPr>
        <a:lstStyle/>
        <a:p>
          <a:pPr marL="0" lvl="0" indent="0" algn="l" defTabSz="1733550">
            <a:lnSpc>
              <a:spcPct val="90000"/>
            </a:lnSpc>
            <a:spcBef>
              <a:spcPct val="0"/>
            </a:spcBef>
            <a:spcAft>
              <a:spcPct val="35000"/>
            </a:spcAft>
            <a:buNone/>
          </a:pPr>
          <a:r>
            <a:rPr lang="en-AU" sz="3900" kern="1200" dirty="0"/>
            <a:t>Disability identity</a:t>
          </a:r>
        </a:p>
      </dsp:txBody>
      <dsp:txXfrm>
        <a:off x="2075383" y="0"/>
        <a:ext cx="3413760" cy="1950720"/>
      </dsp:txXfrm>
    </dsp:sp>
    <dsp:sp modelId="{29669389-9743-45F7-B95D-82D1753F050E}">
      <dsp:nvSpPr>
        <dsp:cNvPr id="0" name=""/>
        <dsp:cNvSpPr/>
      </dsp:nvSpPr>
      <dsp:spPr>
        <a:xfrm>
          <a:off x="606856" y="2113280"/>
          <a:ext cx="2011680" cy="1950720"/>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B0ABF-3F95-4065-98B1-9443703734F0}">
      <dsp:nvSpPr>
        <dsp:cNvPr id="0" name=""/>
        <dsp:cNvSpPr/>
      </dsp:nvSpPr>
      <dsp:spPr>
        <a:xfrm>
          <a:off x="2678887" y="211328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0" rIns="277368" bIns="277368" numCol="1" spcCol="1270" anchor="ctr" anchorCtr="0">
          <a:noAutofit/>
        </a:bodyPr>
        <a:lstStyle/>
        <a:p>
          <a:pPr marL="0" lvl="0" indent="0" algn="l" defTabSz="1733550">
            <a:lnSpc>
              <a:spcPct val="90000"/>
            </a:lnSpc>
            <a:spcBef>
              <a:spcPct val="0"/>
            </a:spcBef>
            <a:spcAft>
              <a:spcPct val="35000"/>
            </a:spcAft>
            <a:buNone/>
          </a:pPr>
          <a:r>
            <a:rPr lang="en-AU" sz="3900" kern="1200" dirty="0"/>
            <a:t>‘Mental illness’ identity</a:t>
          </a:r>
        </a:p>
      </dsp:txBody>
      <dsp:txXfrm>
        <a:off x="2678887" y="2113280"/>
        <a:ext cx="3413760" cy="195072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0A257-B081-4972-B0CF-1F39F8714D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D948091-2DCD-4509-A944-5FC3CAA09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27F89-6F89-4D72-A243-A68B4122D611}" type="datetimeFigureOut">
              <a:rPr lang="en-AU" smtClean="0"/>
              <a:t>5/09/2023</a:t>
            </a:fld>
            <a:endParaRPr lang="en-AU"/>
          </a:p>
        </p:txBody>
      </p:sp>
      <p:sp>
        <p:nvSpPr>
          <p:cNvPr id="4" name="Footer Placeholder 3">
            <a:extLst>
              <a:ext uri="{FF2B5EF4-FFF2-40B4-BE49-F238E27FC236}">
                <a16:creationId xmlns:a16="http://schemas.microsoft.com/office/drawing/2014/main" id="{9BC56B26-2CBE-4E97-9F33-B336733FE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337CD2B-E28A-4D49-A0FA-D516F93D72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E5BEA-06EA-4996-A757-E0A11090F5C6}" type="slidenum">
              <a:rPr lang="en-AU" smtClean="0"/>
              <a:t>‹#›</a:t>
            </a:fld>
            <a:endParaRPr lang="en-AU"/>
          </a:p>
        </p:txBody>
      </p:sp>
    </p:spTree>
    <p:extLst>
      <p:ext uri="{BB962C8B-B14F-4D97-AF65-F5344CB8AC3E}">
        <p14:creationId xmlns:p14="http://schemas.microsoft.com/office/powerpoint/2010/main" val="240861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51D79-A941-472A-B86F-4C1D5FA7235B}" type="datetimeFigureOut">
              <a:rPr lang="en-AU" smtClean="0"/>
              <a:t>5/09/2023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29E61-899D-4DEC-B2DA-C928176A27CF}" type="slidenum">
              <a:rPr lang="en-AU" smtClean="0"/>
              <a:t>‹#›</a:t>
            </a:fld>
            <a:endParaRPr lang="en-AU"/>
          </a:p>
        </p:txBody>
      </p:sp>
    </p:spTree>
    <p:extLst>
      <p:ext uri="{BB962C8B-B14F-4D97-AF65-F5344CB8AC3E}">
        <p14:creationId xmlns:p14="http://schemas.microsoft.com/office/powerpoint/2010/main" val="8560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Last </a:t>
            </a:r>
            <a:r>
              <a:rPr lang="en-AU" dirty="0" err="1"/>
              <a:t>preso</a:t>
            </a:r>
            <a:r>
              <a:rPr lang="en-AU" dirty="0"/>
              <a:t> was 3MT. Instead of entire PhD in under 3 minutes, I’ve set myself the challenge to explain 3 aspects of my work in under 3 minutes each. Each of those aspects can be summarised as a seemingly basic question:</a:t>
            </a:r>
          </a:p>
          <a:p>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1</a:t>
            </a:fld>
            <a:endParaRPr lang="en-AU"/>
          </a:p>
        </p:txBody>
      </p:sp>
    </p:spTree>
    <p:extLst>
      <p:ext uri="{BB962C8B-B14F-4D97-AF65-F5344CB8AC3E}">
        <p14:creationId xmlns:p14="http://schemas.microsoft.com/office/powerpoint/2010/main" val="221240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Recent NDIS data on the diagnoses of people in the psychosocial disability group. ICD-10 F codes (mental and behavioural disorders) are present in 7 other NDIS disability groups</a:t>
            </a:r>
          </a:p>
          <a:p>
            <a:endParaRPr lang="en-AU" dirty="0"/>
          </a:p>
          <a:p>
            <a:r>
              <a:rPr lang="en-AU" dirty="0"/>
              <a:t>Primary = diagnosis that made a person eligible for the NDIS in that disability category. Reported: everyone across the scheme who has reported that diagnosis, irrespective of primary disability group</a:t>
            </a:r>
          </a:p>
          <a:p>
            <a:r>
              <a:rPr lang="en-AU" dirty="0"/>
              <a:t>Alpha numeric codes are derived from ICD 10 codes, but not always accurately, and the NDIA has added some.</a:t>
            </a:r>
          </a:p>
          <a:p>
            <a:r>
              <a:rPr lang="en-AU" dirty="0"/>
              <a:t>F99 is the 2</a:t>
            </a:r>
            <a:r>
              <a:rPr lang="en-AU" baseline="30000" dirty="0"/>
              <a:t>nd</a:t>
            </a:r>
            <a:r>
              <a:rPr lang="en-AU" dirty="0"/>
              <a:t> largest diagnostic group both in terms of primary and reported: could be because ARF didn’t state a clear diagnosis, and because there are people whose psychosocial function is impacted by their disability, but whose primary diagnosis is not a mental health condition. (T</a:t>
            </a:r>
            <a:r>
              <a:rPr lang="en-US" dirty="0"/>
              <a:t>here is not supposed to be a one-to-one correspondence between a particular health condition or group of health conditions and a particular disability group.)</a:t>
            </a:r>
          </a:p>
        </p:txBody>
      </p:sp>
      <p:sp>
        <p:nvSpPr>
          <p:cNvPr id="4" name="Slide Number Placeholder 3"/>
          <p:cNvSpPr>
            <a:spLocks noGrp="1"/>
          </p:cNvSpPr>
          <p:nvPr>
            <p:ph type="sldNum" sz="quarter" idx="5"/>
          </p:nvPr>
        </p:nvSpPr>
        <p:spPr/>
        <p:txBody>
          <a:bodyPr/>
          <a:lstStyle/>
          <a:p>
            <a:fld id="{10A29E61-899D-4DEC-B2DA-C928176A27CF}" type="slidenum">
              <a:rPr lang="en-AU" smtClean="0"/>
              <a:t>10</a:t>
            </a:fld>
            <a:endParaRPr lang="en-AU"/>
          </a:p>
        </p:txBody>
      </p:sp>
    </p:spTree>
    <p:extLst>
      <p:ext uri="{BB962C8B-B14F-4D97-AF65-F5344CB8AC3E}">
        <p14:creationId xmlns:p14="http://schemas.microsoft.com/office/powerpoint/2010/main" val="130806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rPr>
              <a:t>For the Australian Bureau of Statistics, psychosocial disability includes </a:t>
            </a:r>
            <a:r>
              <a:rPr lang="en-AU" sz="1200" dirty="0" err="1">
                <a:effectLst/>
                <a:latin typeface="Calibri" panose="020F0502020204030204" pitchFamily="34" charset="0"/>
                <a:ea typeface="Calibri" panose="020F0502020204030204" pitchFamily="34" charset="0"/>
              </a:rPr>
              <a:t>mhdx</a:t>
            </a:r>
            <a:r>
              <a:rPr lang="en-AU" sz="1200" dirty="0">
                <a:effectLst/>
                <a:latin typeface="Calibri" panose="020F0502020204030204" pitchFamily="34" charset="0"/>
                <a:ea typeface="Calibri" panose="020F0502020204030204" pitchFamily="34" charset="0"/>
              </a:rPr>
              <a:t>, but isn’t limited to 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Outside of the Australian Bureau of Statistics and the NDIS there are few uses of the term psychosocial disability in Australian legislation, guidelines or government documents. The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Disability Discrimination Act 1992 </a:t>
            </a:r>
            <a:r>
              <a:rPr lang="en-AU" sz="1800" dirty="0">
                <a:effectLst/>
                <a:latin typeface="Calibri" panose="020F0502020204030204" pitchFamily="34" charset="0"/>
                <a:ea typeface="Calibri" panose="020F0502020204030204" pitchFamily="34" charset="0"/>
                <a:cs typeface="Times New Roman" panose="02020603050405020304" pitchFamily="18" charset="0"/>
              </a:rPr>
              <a:t>considers ‘a disorder, illness or disease that affects a person’s thought processes, perception of reality, emotions or judgment or that results in disturbed behaviour’ to be a disability, but does not use a specific term. The Australian Human Rights Commission asserts that this definition includes ‘psychiatric…disabilities’.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Calibri" panose="020F0502020204030204" pitchFamily="34"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11</a:t>
            </a:fld>
            <a:endParaRPr lang="en-AU"/>
          </a:p>
        </p:txBody>
      </p:sp>
    </p:spTree>
    <p:extLst>
      <p:ext uri="{BB962C8B-B14F-4D97-AF65-F5344CB8AC3E}">
        <p14:creationId xmlns:p14="http://schemas.microsoft.com/office/powerpoint/2010/main" val="310329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err="1">
                <a:effectLst/>
                <a:latin typeface="Calibri" panose="020F0502020204030204" pitchFamily="34" charset="0"/>
                <a:ea typeface="Calibri" panose="020F0502020204030204" pitchFamily="34" charset="0"/>
                <a:cs typeface="Times New Roman" panose="02020603050405020304" pitchFamily="18" charset="0"/>
              </a:rPr>
              <a:t>Pubmed</a:t>
            </a:r>
            <a:r>
              <a:rPr lang="en-AU" sz="1800" dirty="0">
                <a:effectLst/>
                <a:latin typeface="Calibri" panose="020F0502020204030204" pitchFamily="34" charset="0"/>
                <a:ea typeface="Calibri" panose="020F0502020204030204" pitchFamily="34" charset="0"/>
                <a:cs typeface="Times New Roman" panose="02020603050405020304" pitchFamily="18" charset="0"/>
              </a:rPr>
              <a:t> search for psychosocial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disabilit</a:t>
            </a:r>
            <a:r>
              <a:rPr lang="en-AU" sz="1800" dirty="0">
                <a:effectLst/>
                <a:latin typeface="Calibri" panose="020F0502020204030204" pitchFamily="34" charset="0"/>
                <a:ea typeface="Calibri" panose="020F0502020204030204" pitchFamily="34" charset="0"/>
                <a:cs typeface="Times New Roman" panose="02020603050405020304" pitchFamily="18" charset="0"/>
              </a:rPr>
              <a:t>*, roughly 360 papers over 50 years While many of these papers associated psychosocial disability with mental health diagnoses, particularly schizophrenia, bipolar disorder, depression, post traumatic stress disorder, borderline personality disorder, anxiety disorders and alcohol related disorders, this is a list of the other health conditions considered to result in psychosocial disability, and this is sourced from just one very biomed focussed search engine.</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Low literacy – taking psychosocial disability out of the medical realm entirely</a:t>
            </a:r>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12</a:t>
            </a:fld>
            <a:endParaRPr lang="en-AU"/>
          </a:p>
        </p:txBody>
      </p:sp>
    </p:spTree>
    <p:extLst>
      <p:ext uri="{BB962C8B-B14F-4D97-AF65-F5344CB8AC3E}">
        <p14:creationId xmlns:p14="http://schemas.microsoft.com/office/powerpoint/2010/main" val="402575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Why even ask these questions?</a:t>
            </a:r>
          </a:p>
        </p:txBody>
      </p:sp>
      <p:sp>
        <p:nvSpPr>
          <p:cNvPr id="4" name="Slide Number Placeholder 3"/>
          <p:cNvSpPr>
            <a:spLocks noGrp="1"/>
          </p:cNvSpPr>
          <p:nvPr>
            <p:ph type="sldNum" sz="quarter" idx="5"/>
          </p:nvPr>
        </p:nvSpPr>
        <p:spPr/>
        <p:txBody>
          <a:bodyPr/>
          <a:lstStyle/>
          <a:p>
            <a:fld id="{10A29E61-899D-4DEC-B2DA-C928176A27CF}" type="slidenum">
              <a:rPr lang="en-AU" smtClean="0"/>
              <a:t>13</a:t>
            </a:fld>
            <a:endParaRPr lang="en-AU"/>
          </a:p>
        </p:txBody>
      </p:sp>
    </p:spTree>
    <p:extLst>
      <p:ext uri="{BB962C8B-B14F-4D97-AF65-F5344CB8AC3E}">
        <p14:creationId xmlns:p14="http://schemas.microsoft.com/office/powerpoint/2010/main" val="257225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we’re looking at a question like ‘what is a psychosocial disability’ there are already several knowledges at play.</a:t>
            </a:r>
          </a:p>
          <a:p>
            <a:endParaRPr lang="en-AU" dirty="0"/>
          </a:p>
          <a:p>
            <a:r>
              <a:rPr lang="en-AU" dirty="0"/>
              <a:t>Are any of them wrong? Are there any grounds for deciding in all cases that one is more right than the others?</a:t>
            </a:r>
          </a:p>
          <a:p>
            <a:endParaRPr lang="en-AU" dirty="0"/>
          </a:p>
          <a:p>
            <a:r>
              <a:rPr lang="en-AU" dirty="0"/>
              <a:t>How many different ways are there of knowing about this, and what does it tell us that there are so many?</a:t>
            </a:r>
          </a:p>
        </p:txBody>
      </p:sp>
      <p:sp>
        <p:nvSpPr>
          <p:cNvPr id="4" name="Slide Number Placeholder 3"/>
          <p:cNvSpPr>
            <a:spLocks noGrp="1"/>
          </p:cNvSpPr>
          <p:nvPr>
            <p:ph type="sldNum" sz="quarter" idx="5"/>
          </p:nvPr>
        </p:nvSpPr>
        <p:spPr/>
        <p:txBody>
          <a:bodyPr/>
          <a:lstStyle/>
          <a:p>
            <a:fld id="{10A29E61-899D-4DEC-B2DA-C928176A27CF}" type="slidenum">
              <a:rPr lang="en-AU" smtClean="0"/>
              <a:t>14</a:t>
            </a:fld>
            <a:endParaRPr lang="en-AU"/>
          </a:p>
        </p:txBody>
      </p:sp>
    </p:spTree>
    <p:extLst>
      <p:ext uri="{BB962C8B-B14F-4D97-AF65-F5344CB8AC3E}">
        <p14:creationId xmlns:p14="http://schemas.microsoft.com/office/powerpoint/2010/main" val="231062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consequences for how people see themselves that can, in turn, positively or negatively affect outcomes and prognosis. Psychological theories of identity tell us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form a disability identity – see yourself as a member of a diverse and marginalised group within society (e.g. autistic people and neurodivergence). Mental illness identity – internalising negative attributes of a diagnosis, see it as intractable. (Note this is a narrow view that doesn’t account for other ways of understanding or forming identities around experiences of mental health challenges, mental distress and trauma.) So if psychosocial disability is the functional impacts of a </a:t>
            </a:r>
            <a:r>
              <a:rPr lang="en-AU"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mhdx</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what happens if they form a psychosocial disability identity, and what is the effect of having one imposed?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0A29E61-899D-4DEC-B2DA-C928176A27CF}" type="slidenum">
              <a:rPr lang="en-AU" smtClean="0"/>
              <a:t>15</a:t>
            </a:fld>
            <a:endParaRPr lang="en-AU"/>
          </a:p>
        </p:txBody>
      </p:sp>
    </p:spTree>
    <p:extLst>
      <p:ext uri="{BB962C8B-B14F-4D97-AF65-F5344CB8AC3E}">
        <p14:creationId xmlns:p14="http://schemas.microsoft.com/office/powerpoint/2010/main" val="13997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don’t just form identities around group membership. Manuel Castells –Spanish sociologist who looked at how power relationships shape identity</a:t>
            </a:r>
          </a:p>
          <a:p>
            <a:r>
              <a:rPr lang="en-AU" dirty="0"/>
              <a:t>You can ask whether psychosocial disability is a disability identity or a mi identity and then ask what that means, but you can also ask whether it operates as a legitimizing or resistance identity, and what that means.</a:t>
            </a:r>
          </a:p>
          <a:p>
            <a:endParaRPr lang="en-AU" dirty="0"/>
          </a:p>
          <a:p>
            <a:r>
              <a:rPr lang="en-AU" dirty="0"/>
              <a:t>One of the crucial findings of my research has been the ways in which defining psychosocial disability as a policy category and a category of function have worked to undermine it as a resistance identity</a:t>
            </a:r>
          </a:p>
        </p:txBody>
      </p:sp>
      <p:sp>
        <p:nvSpPr>
          <p:cNvPr id="4" name="Slide Number Placeholder 3"/>
          <p:cNvSpPr>
            <a:spLocks noGrp="1"/>
          </p:cNvSpPr>
          <p:nvPr>
            <p:ph type="sldNum" sz="quarter" idx="5"/>
          </p:nvPr>
        </p:nvSpPr>
        <p:spPr/>
        <p:txBody>
          <a:bodyPr/>
          <a:lstStyle/>
          <a:p>
            <a:fld id="{10A29E61-899D-4DEC-B2DA-C928176A27CF}" type="slidenum">
              <a:rPr lang="en-AU" smtClean="0"/>
              <a:t>16</a:t>
            </a:fld>
            <a:endParaRPr lang="en-AU"/>
          </a:p>
        </p:txBody>
      </p:sp>
    </p:spTree>
    <p:extLst>
      <p:ext uri="{BB962C8B-B14F-4D97-AF65-F5344CB8AC3E}">
        <p14:creationId xmlns:p14="http://schemas.microsoft.com/office/powerpoint/2010/main" val="186906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only is psychosocial disability as defined by the NDIS not a natural way of grouping people with ‘disability arising from a mental health condition’, the group wasn’t defined for this for this purpose. Our understanding of the group and who is in it came about as a result of social conditions, ideologies and power relationships at a particular point in history.</a:t>
            </a:r>
          </a:p>
          <a:p>
            <a:r>
              <a:rPr lang="en-AU" dirty="0"/>
              <a:t>Dividing practices - Because definitions of </a:t>
            </a:r>
            <a:r>
              <a:rPr lang="en-AU" dirty="0" err="1"/>
              <a:t>psyd</a:t>
            </a:r>
            <a:r>
              <a:rPr lang="en-AU" dirty="0"/>
              <a:t> are tied to things like taxpayer funding, the question of who has a </a:t>
            </a:r>
            <a:r>
              <a:rPr lang="en-AU" dirty="0" err="1"/>
              <a:t>psyd</a:t>
            </a:r>
            <a:r>
              <a:rPr lang="en-AU" dirty="0"/>
              <a:t> sets people against each other.</a:t>
            </a:r>
          </a:p>
          <a:p>
            <a:endParaRPr lang="en-AU" dirty="0"/>
          </a:p>
          <a:p>
            <a:r>
              <a:rPr lang="en-AU" dirty="0"/>
              <a:t>Because </a:t>
            </a:r>
            <a:r>
              <a:rPr lang="en-AU" dirty="0" err="1"/>
              <a:t>psyd</a:t>
            </a:r>
            <a:r>
              <a:rPr lang="en-AU" dirty="0"/>
              <a:t> is linked exclusively to </a:t>
            </a:r>
            <a:r>
              <a:rPr lang="en-AU" dirty="0" err="1"/>
              <a:t>mh</a:t>
            </a:r>
            <a:r>
              <a:rPr lang="en-AU" dirty="0"/>
              <a:t> conditions in the NDIS, and this definition has infiltrated other policy areas, this means that being in or out of the group determines the type of support you can get and the type different stakeholders think you should have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While it’s useful to think of identity in terms of group membership and of group membership as a factor in mental health recovery, when we’re talking about marginalised and oppressed groups, we also need to think about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Because it is a policy category, a subcategory within mental health, a disability category and an identity category, </a:t>
            </a:r>
            <a:r>
              <a:rPr lang="en-US" sz="1200" dirty="0" err="1">
                <a:latin typeface="+mn-lt"/>
              </a:rPr>
              <a:t>psyd</a:t>
            </a:r>
            <a:r>
              <a:rPr lang="en-US" sz="1200" dirty="0">
                <a:latin typeface="+mn-lt"/>
              </a:rPr>
              <a:t> is caught up in a battle over knowledge and who should be entitled to produce it. </a:t>
            </a:r>
            <a:r>
              <a:rPr lang="en-AU" sz="1200" dirty="0">
                <a:latin typeface="+mn-lt"/>
              </a:rPr>
              <a:t>This makes it an area where research needs to be t</a:t>
            </a:r>
            <a:r>
              <a:rPr lang="en-AU" dirty="0"/>
              <a:t>ransdisciplinary, pluralistic, critical, uncovering unexamined assumptions and questioning dominant ways of thinking and producing knowledge</a:t>
            </a:r>
          </a:p>
          <a:p>
            <a:r>
              <a:rPr lang="en-AU" dirty="0"/>
              <a:t>BECAUSE research in general, but also specifically in med and the </a:t>
            </a:r>
            <a:r>
              <a:rPr lang="en-AU" dirty="0" err="1"/>
              <a:t>psy</a:t>
            </a:r>
            <a:r>
              <a:rPr lang="en-AU" dirty="0"/>
              <a:t> disciplines, has a long history of disqualifying ‘unscientific’ knowledges and methodologies, and the basis for that is unsound</a:t>
            </a:r>
          </a:p>
          <a:p>
            <a:r>
              <a:rPr lang="en-AU" dirty="0"/>
              <a:t>BECAUSE even knowing there is no consistent, agreed definition, policymakers and stakeholders have been making sweeping statements about the characteristics and needs of people with psychosocial disability as though they are a homogeneous group, and a lot of people presumed to be in, or out of this group, have been badly served as a result</a:t>
            </a:r>
          </a:p>
        </p:txBody>
      </p:sp>
      <p:sp>
        <p:nvSpPr>
          <p:cNvPr id="4" name="Slide Number Placeholder 3"/>
          <p:cNvSpPr>
            <a:spLocks noGrp="1"/>
          </p:cNvSpPr>
          <p:nvPr>
            <p:ph type="sldNum" sz="quarter" idx="5"/>
          </p:nvPr>
        </p:nvSpPr>
        <p:spPr/>
        <p:txBody>
          <a:bodyPr/>
          <a:lstStyle/>
          <a:p>
            <a:fld id="{10A29E61-899D-4DEC-B2DA-C928176A27CF}" type="slidenum">
              <a:rPr lang="en-AU" smtClean="0"/>
              <a:t>17</a:t>
            </a:fld>
            <a:endParaRPr lang="en-AU"/>
          </a:p>
        </p:txBody>
      </p:sp>
    </p:spTree>
    <p:extLst>
      <p:ext uri="{BB962C8B-B14F-4D97-AF65-F5344CB8AC3E}">
        <p14:creationId xmlns:p14="http://schemas.microsoft.com/office/powerpoint/2010/main" val="150994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2</a:t>
            </a:fld>
            <a:endParaRPr lang="en-AU"/>
          </a:p>
        </p:txBody>
      </p:sp>
    </p:spTree>
    <p:extLst>
      <p:ext uri="{BB962C8B-B14F-4D97-AF65-F5344CB8AC3E}">
        <p14:creationId xmlns:p14="http://schemas.microsoft.com/office/powerpoint/2010/main" val="149725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Policy analysis can be entirely paper-based (thoroughly overwhelming diagram came from this). Interview and case study rationale is that the best people to tell you about the lived effects of a policy are the people whose lives are affected</a:t>
            </a:r>
          </a:p>
          <a:p>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3</a:t>
            </a:fld>
            <a:endParaRPr lang="en-AU"/>
          </a:p>
        </p:txBody>
      </p:sp>
    </p:spTree>
    <p:extLst>
      <p:ext uri="{BB962C8B-B14F-4D97-AF65-F5344CB8AC3E}">
        <p14:creationId xmlns:p14="http://schemas.microsoft.com/office/powerpoint/2010/main" val="125615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a term widely used in </a:t>
            </a:r>
            <a:r>
              <a:rPr lang="en-AU" dirty="0" err="1"/>
              <a:t>Aus</a:t>
            </a:r>
            <a:r>
              <a:rPr lang="en-AU" dirty="0"/>
              <a:t> before NDIS</a:t>
            </a:r>
          </a:p>
          <a:p>
            <a:r>
              <a:rPr lang="en-AU" dirty="0"/>
              <a:t>-still not well understood or consistently defined globally</a:t>
            </a:r>
          </a:p>
          <a:p>
            <a:r>
              <a:rPr lang="en-AU" dirty="0"/>
              <a:t>-used as a policy category, a category of function, and as a resistance identity, and defined differently </a:t>
            </a:r>
            <a:r>
              <a:rPr lang="en-AU"/>
              <a:t>for each</a:t>
            </a:r>
            <a:endParaRPr lang="en-AU" dirty="0"/>
          </a:p>
          <a:p>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4</a:t>
            </a:fld>
            <a:endParaRPr lang="en-AU"/>
          </a:p>
        </p:txBody>
      </p:sp>
    </p:spTree>
    <p:extLst>
      <p:ext uri="{BB962C8B-B14F-4D97-AF65-F5344CB8AC3E}">
        <p14:creationId xmlns:p14="http://schemas.microsoft.com/office/powerpoint/2010/main" val="7025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According to the NDIS </a:t>
            </a:r>
            <a:r>
              <a:rPr lang="en-AU" dirty="0" err="1"/>
              <a:t>defn</a:t>
            </a:r>
            <a:r>
              <a:rPr lang="en-AU" dirty="0"/>
              <a:t>, which has become the prevailing </a:t>
            </a:r>
            <a:r>
              <a:rPr lang="en-AU" dirty="0" err="1"/>
              <a:t>defn</a:t>
            </a:r>
            <a:r>
              <a:rPr lang="en-AU" dirty="0"/>
              <a:t> in </a:t>
            </a:r>
            <a:r>
              <a:rPr lang="en-AU" dirty="0" err="1"/>
              <a:t>aus</a:t>
            </a:r>
            <a:r>
              <a:rPr lang="en-AU" dirty="0"/>
              <a:t>, everyone with a psychosocial disability has a </a:t>
            </a:r>
            <a:r>
              <a:rPr lang="en-AU" dirty="0" err="1"/>
              <a:t>mhc</a:t>
            </a:r>
            <a:r>
              <a:rPr lang="en-AU" dirty="0"/>
              <a:t>, but not everyone with a </a:t>
            </a:r>
            <a:r>
              <a:rPr lang="en-AU" dirty="0" err="1"/>
              <a:t>mhc</a:t>
            </a:r>
            <a:r>
              <a:rPr lang="en-AU" dirty="0"/>
              <a:t> has a psychosocial disability</a:t>
            </a:r>
          </a:p>
          <a:p>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5</a:t>
            </a:fld>
            <a:endParaRPr lang="en-AU"/>
          </a:p>
        </p:txBody>
      </p:sp>
    </p:spTree>
    <p:extLst>
      <p:ext uri="{BB962C8B-B14F-4D97-AF65-F5344CB8AC3E}">
        <p14:creationId xmlns:p14="http://schemas.microsoft.com/office/powerpoint/2010/main" val="233996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Psychosocial impairment as diagnostic criterion in the DSM-5, ICF defines global psychosocial function, ICD defines psychosocial factors</a:t>
            </a:r>
          </a:p>
        </p:txBody>
      </p:sp>
      <p:sp>
        <p:nvSpPr>
          <p:cNvPr id="4" name="Slide Number Placeholder 3"/>
          <p:cNvSpPr>
            <a:spLocks noGrp="1"/>
          </p:cNvSpPr>
          <p:nvPr>
            <p:ph type="sldNum" sz="quarter" idx="5"/>
          </p:nvPr>
        </p:nvSpPr>
        <p:spPr/>
        <p:txBody>
          <a:bodyPr/>
          <a:lstStyle/>
          <a:p>
            <a:fld id="{10A29E61-899D-4DEC-B2DA-C928176A27CF}" type="slidenum">
              <a:rPr lang="en-AU" smtClean="0"/>
              <a:t>6</a:t>
            </a:fld>
            <a:endParaRPr lang="en-AU"/>
          </a:p>
        </p:txBody>
      </p:sp>
    </p:spTree>
    <p:extLst>
      <p:ext uri="{BB962C8B-B14F-4D97-AF65-F5344CB8AC3E}">
        <p14:creationId xmlns:p14="http://schemas.microsoft.com/office/powerpoint/2010/main" val="364806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latin typeface="Times New Roman" panose="02020603050405020304" pitchFamily="18" charset="0"/>
              </a:rPr>
              <a:t>WNUSP involved in drafting UNCRPD. Consider selves to be people with psychosocial disability, pretty clear idea of what it means to them, but because the term psychosocial </a:t>
            </a:r>
            <a:r>
              <a:rPr lang="en-US" sz="1800" b="0" i="0" u="none" strike="noStrike" baseline="0" dirty="0">
                <a:latin typeface="Times New Roman" panose="02020603050405020304" pitchFamily="18" charset="0"/>
              </a:rPr>
              <a:t>disability is not yet understood they agreed to use the more generally understood terminology of mental impairment in the text of the Convention</a:t>
            </a:r>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7</a:t>
            </a:fld>
            <a:endParaRPr lang="en-AU"/>
          </a:p>
        </p:txBody>
      </p:sp>
    </p:spTree>
    <p:extLst>
      <p:ext uri="{BB962C8B-B14F-4D97-AF65-F5344CB8AC3E}">
        <p14:creationId xmlns:p14="http://schemas.microsoft.com/office/powerpoint/2010/main" val="302321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they define psychosocial disability as a personal and political construct, grounded in the social model of disability</a:t>
            </a:r>
          </a:p>
        </p:txBody>
      </p:sp>
      <p:sp>
        <p:nvSpPr>
          <p:cNvPr id="4" name="Slide Number Placeholder 3"/>
          <p:cNvSpPr>
            <a:spLocks noGrp="1"/>
          </p:cNvSpPr>
          <p:nvPr>
            <p:ph type="sldNum" sz="quarter" idx="5"/>
          </p:nvPr>
        </p:nvSpPr>
        <p:spPr/>
        <p:txBody>
          <a:bodyPr/>
          <a:lstStyle/>
          <a:p>
            <a:fld id="{10A29E61-899D-4DEC-B2DA-C928176A27CF}" type="slidenum">
              <a:rPr lang="en-AU" smtClean="0"/>
              <a:t>8</a:t>
            </a:fld>
            <a:endParaRPr lang="en-AU"/>
          </a:p>
        </p:txBody>
      </p:sp>
    </p:spTree>
    <p:extLst>
      <p:ext uri="{BB962C8B-B14F-4D97-AF65-F5344CB8AC3E}">
        <p14:creationId xmlns:p14="http://schemas.microsoft.com/office/powerpoint/2010/main" val="110169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absence of a single, consistent definition, who has one depends on the purpose for which it has been defined, which also determines who decides</a:t>
            </a:r>
          </a:p>
          <a:p>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9</a:t>
            </a:fld>
            <a:endParaRPr lang="en-AU"/>
          </a:p>
        </p:txBody>
      </p:sp>
    </p:spTree>
    <p:extLst>
      <p:ext uri="{BB962C8B-B14F-4D97-AF65-F5344CB8AC3E}">
        <p14:creationId xmlns:p14="http://schemas.microsoft.com/office/powerpoint/2010/main" val="2946784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425450" y="373063"/>
            <a:ext cx="6120000" cy="3960000"/>
          </a:xfrm>
        </p:spPr>
        <p:txBody>
          <a:bodyPr/>
          <a:lstStyle>
            <a:lvl1pPr>
              <a:lnSpc>
                <a:spcPct val="80000"/>
              </a:lnSpc>
              <a:spcBef>
                <a:spcPts val="0"/>
              </a:spcBef>
              <a:spcAft>
                <a:spcPts val="2835"/>
              </a:spcAft>
              <a:defRPr sz="6400" cap="all" baseline="0"/>
            </a:lvl1pPr>
            <a:lvl2pPr>
              <a:defRPr sz="1800">
                <a:solidFill>
                  <a:schemeClr val="accent1"/>
                </a:solidFill>
              </a:defRPr>
            </a:lvl2pPr>
          </a:lstStyle>
          <a:p>
            <a:pPr lvl="0"/>
            <a:r>
              <a:rPr lang="en-GB"/>
              <a:t>Click to edit Master text styles</a:t>
            </a:r>
          </a:p>
          <a:p>
            <a:pPr lvl="1"/>
            <a:r>
              <a:rPr lang="en-GB"/>
              <a:t>Second level</a:t>
            </a:r>
          </a:p>
        </p:txBody>
      </p:sp>
      <p:pic>
        <p:nvPicPr>
          <p:cNvPr id="11" name="Picture 10">
            <a:extLst>
              <a:ext uri="{FF2B5EF4-FFF2-40B4-BE49-F238E27FC236}">
                <a16:creationId xmlns:a16="http://schemas.microsoft.com/office/drawing/2014/main" id="{2ED46DD6-3FEF-4E8E-852D-6AB87C9A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400" y="0"/>
            <a:ext cx="1736846" cy="5143500"/>
          </a:xfrm>
          <a:prstGeom prst="rect">
            <a:avLst/>
          </a:prstGeom>
        </p:spPr>
      </p:pic>
      <p:sp>
        <p:nvSpPr>
          <p:cNvPr id="4" name="Footer Placeholder 4">
            <a:extLst>
              <a:ext uri="{FF2B5EF4-FFF2-40B4-BE49-F238E27FC236}">
                <a16:creationId xmlns:a16="http://schemas.microsoft.com/office/drawing/2014/main" id="{F21003A7-996F-2041-9CFA-9950B9616914}"/>
              </a:ext>
            </a:extLst>
          </p:cNvPr>
          <p:cNvSpPr txBox="1">
            <a:spLocks/>
          </p:cNvSpPr>
          <p:nvPr userDrawn="1"/>
        </p:nvSpPr>
        <p:spPr>
          <a:xfrm rot="16200000">
            <a:off x="8299386" y="738762"/>
            <a:ext cx="1471979" cy="21725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dirty="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1" spcCol="180000">
            <a:noAutofit/>
          </a:bodyPr>
          <a:lstStyle>
            <a:lvl1pPr>
              <a:defRPr sz="1400">
                <a:solidFill>
                  <a:schemeClr val="accent1"/>
                </a:solidFill>
                <a:latin typeface="+mj-lt"/>
              </a:defRPr>
            </a:lvl1pPr>
            <a:lvl2pPr>
              <a:defRPr sz="1100"/>
            </a:lvl2pPr>
            <a:lvl3pPr marL="90000" indent="-90000">
              <a:defRPr sz="1100"/>
            </a:lvl3pPr>
            <a:lvl4pPr marL="180000" indent="-90000">
              <a:defRPr sz="1100"/>
            </a:lvl4pPr>
            <a:lvl5pPr marL="270000" indent="-90000">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tx1"/>
                </a:solidFill>
              </a:defRPr>
            </a:lvl2pPr>
            <a:lvl3pPr>
              <a:defRPr sz="3600"/>
            </a:lvl3pPr>
            <a:lvl4pPr>
              <a:defRPr sz="3600"/>
            </a:lvl4pPr>
            <a:lvl5pPr>
              <a:defRPr sz="36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0727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accent1"/>
                </a:solidFill>
              </a:defRPr>
            </a:lvl1pPr>
            <a:lvl2pPr>
              <a:spcAft>
                <a:spcPts val="1200"/>
              </a:spcAft>
              <a:defRPr sz="1800">
                <a:solidFill>
                  <a:schemeClr val="tx1"/>
                </a:solidFill>
              </a:defRPr>
            </a:lvl2pPr>
            <a:lvl3pPr>
              <a:buNone/>
              <a:defRPr/>
            </a:lvl3pPr>
            <a:lvl4pPr marL="179388" indent="-179388">
              <a:buFont typeface="Arial" panose="020B0604020202020204" pitchFamily="34" charset="0"/>
              <a:buChar char="•"/>
              <a:defRPr/>
            </a:lvl4pPr>
            <a:lvl5pPr marL="357188" indent="-179388">
              <a:buFont typeface="Times New Roman" panose="02020603050405020304" pitchFamily="18"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44400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er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89970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11" name="Text Placeholder 7">
            <a:extLst>
              <a:ext uri="{FF2B5EF4-FFF2-40B4-BE49-F238E27FC236}">
                <a16:creationId xmlns:a16="http://schemas.microsoft.com/office/drawing/2014/main" id="{94117324-6B4D-4511-9A09-354F37701177}"/>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0407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800000"/>
            <a:ext cx="3600000" cy="2700000"/>
          </a:xfrm>
        </p:spPr>
        <p:txBody>
          <a:bodyPr/>
          <a:lstStyle>
            <a:lvl1pPr>
              <a:defRPr sz="14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323850" y="324000"/>
            <a:ext cx="3600000"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5256000" y="323850"/>
            <a:ext cx="3528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5112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230934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50" y="1080000"/>
            <a:ext cx="3600000" cy="3347538"/>
          </a:xfrm>
        </p:spPr>
        <p:txBody>
          <a:bodyPr/>
          <a:lstStyle>
            <a:lvl1pPr>
              <a:defRPr sz="14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220000" y="324000"/>
            <a:ext cx="3600000" cy="1512887"/>
          </a:xfrm>
        </p:spPr>
        <p:txBody>
          <a:bodyPr/>
          <a:lstStyle>
            <a:lvl1pPr>
              <a:lnSpc>
                <a:spcPct val="80000"/>
              </a:lnSpc>
              <a:defRPr sz="3600">
                <a:solidFill>
                  <a:schemeClr val="tx1"/>
                </a:solidFill>
              </a:defRPr>
            </a:lvl1pPr>
            <a:lvl2pPr>
              <a:defRPr sz="1800">
                <a:solidFill>
                  <a:schemeClr val="accent1"/>
                </a:solidFill>
              </a:defRPr>
            </a:lvl2pPr>
            <a:lvl3pPr>
              <a:buNone/>
              <a:defRPr/>
            </a:lvl3pPr>
          </a:lstStyle>
          <a:p>
            <a:pPr lvl="0"/>
            <a:r>
              <a:rPr lang="en-GB"/>
              <a:t>Click to edit Master text styles</a:t>
            </a:r>
          </a:p>
          <a:p>
            <a:pPr lvl="1"/>
            <a:r>
              <a:rPr lang="en-GB"/>
              <a:t>Second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3528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396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30022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132000" y="323850"/>
            <a:ext cx="5652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2952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3" name="Text Placeholder 3">
            <a:extLst>
              <a:ext uri="{FF2B5EF4-FFF2-40B4-BE49-F238E27FC236}">
                <a16:creationId xmlns:a16="http://schemas.microsoft.com/office/drawing/2014/main" id="{86B4478A-1BDA-4472-A289-4B0C4E795994}"/>
              </a:ext>
            </a:extLst>
          </p:cNvPr>
          <p:cNvSpPr>
            <a:spLocks noGrp="1"/>
          </p:cNvSpPr>
          <p:nvPr>
            <p:ph type="body" sz="quarter" idx="13"/>
          </p:nvPr>
        </p:nvSpPr>
        <p:spPr>
          <a:xfrm>
            <a:off x="323850" y="324000"/>
            <a:ext cx="216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18894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8460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F005714D-B845-45B5-AB70-7040C7217277}"/>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30116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4104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680000" y="324000"/>
            <a:ext cx="4104000" cy="4104000"/>
          </a:xfrm>
        </p:spPr>
        <p:txBody>
          <a:bodyPr/>
          <a:lstStyle/>
          <a:p>
            <a:r>
              <a:rPr lang="en-GB"/>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536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22489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ggered imag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776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3528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572000" y="324000"/>
            <a:ext cx="3528000" cy="2304000"/>
          </a:xfrm>
        </p:spPr>
        <p:txBody>
          <a:bodyPr/>
          <a:lstStyle/>
          <a:p>
            <a:r>
              <a:rPr lang="en-GB"/>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428000" y="324000"/>
            <a:ext cx="108000" cy="2304000"/>
          </a:xfrm>
        </p:spPr>
        <p:txBody>
          <a:bodyPr vert="vert270" anchor="t"/>
          <a:lstStyle>
            <a:lvl1pPr>
              <a:defRPr sz="600">
                <a:solidFill>
                  <a:schemeClr val="tx1"/>
                </a:solidFill>
                <a:latin typeface="+mn-lt"/>
              </a:defRPr>
            </a:lvl1pPr>
          </a:lstStyle>
          <a:p>
            <a:pPr lvl="0"/>
            <a:r>
              <a:rPr lang="en-US" dirty="0"/>
              <a:t>Image credit here</a:t>
            </a:r>
          </a:p>
        </p:txBody>
      </p:sp>
      <p:sp>
        <p:nvSpPr>
          <p:cNvPr id="12" name="Picture Placeholder 7">
            <a:extLst>
              <a:ext uri="{FF2B5EF4-FFF2-40B4-BE49-F238E27FC236}">
                <a16:creationId xmlns:a16="http://schemas.microsoft.com/office/drawing/2014/main" id="{55C4169D-51A2-418E-95CB-AE67319994E9}"/>
              </a:ext>
            </a:extLst>
          </p:cNvPr>
          <p:cNvSpPr>
            <a:spLocks noGrp="1"/>
          </p:cNvSpPr>
          <p:nvPr>
            <p:ph type="pic" sz="quarter" idx="18"/>
          </p:nvPr>
        </p:nvSpPr>
        <p:spPr>
          <a:xfrm>
            <a:off x="6660000" y="2916000"/>
            <a:ext cx="2124000" cy="1476000"/>
          </a:xfrm>
        </p:spPr>
        <p:txBody>
          <a:bodyPr/>
          <a:lstStyle/>
          <a:p>
            <a:r>
              <a:rPr lang="en-GB"/>
              <a:t>Click icon to add picture</a:t>
            </a:r>
            <a:endParaRPr lang="en-AU"/>
          </a:p>
        </p:txBody>
      </p:sp>
      <p:sp>
        <p:nvSpPr>
          <p:cNvPr id="13" name="Text Placeholder 15">
            <a:extLst>
              <a:ext uri="{FF2B5EF4-FFF2-40B4-BE49-F238E27FC236}">
                <a16:creationId xmlns:a16="http://schemas.microsoft.com/office/drawing/2014/main" id="{651BCC0A-46D4-42B0-987C-A33E38A571C3}"/>
              </a:ext>
            </a:extLst>
          </p:cNvPr>
          <p:cNvSpPr>
            <a:spLocks noGrp="1"/>
          </p:cNvSpPr>
          <p:nvPr>
            <p:ph type="body" sz="quarter" idx="19" hasCustomPrompt="1"/>
          </p:nvPr>
        </p:nvSpPr>
        <p:spPr>
          <a:xfrm>
            <a:off x="6523767" y="2916000"/>
            <a:ext cx="108000" cy="1476000"/>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179250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1295999" y="373063"/>
            <a:ext cx="7523999" cy="3274027"/>
          </a:xfrm>
        </p:spPr>
        <p:txBody>
          <a:bodyPr/>
          <a:lstStyle>
            <a:lvl1pPr>
              <a:lnSpc>
                <a:spcPct val="80000"/>
              </a:lnSpc>
              <a:spcBef>
                <a:spcPts val="0"/>
              </a:spcBef>
              <a:spcAft>
                <a:spcPts val="2835"/>
              </a:spcAft>
              <a:defRPr sz="6400" cap="all" baseline="0">
                <a:solidFill>
                  <a:schemeClr val="tx1"/>
                </a:solidFill>
              </a:defRPr>
            </a:lvl1pPr>
            <a:lvl2pPr>
              <a:defRPr sz="1800">
                <a:solidFill>
                  <a:schemeClr val="accent1"/>
                </a:solidFill>
              </a:defRPr>
            </a:lvl2pPr>
          </a:lstStyle>
          <a:p>
            <a:pPr lvl="0"/>
            <a:r>
              <a:rPr lang="en-GB"/>
              <a:t>Click to edit Master text styles</a:t>
            </a:r>
          </a:p>
          <a:p>
            <a:pPr lvl="1"/>
            <a:r>
              <a:rPr lang="en-GB"/>
              <a:t>Second level</a:t>
            </a:r>
          </a:p>
        </p:txBody>
      </p:sp>
      <p:sp>
        <p:nvSpPr>
          <p:cNvPr id="3" name="Picture Placeholder 2">
            <a:extLst>
              <a:ext uri="{FF2B5EF4-FFF2-40B4-BE49-F238E27FC236}">
                <a16:creationId xmlns:a16="http://schemas.microsoft.com/office/drawing/2014/main" id="{B46A049C-4F69-43AF-8C8B-0B56DA46CD4A}"/>
              </a:ext>
            </a:extLst>
          </p:cNvPr>
          <p:cNvSpPr>
            <a:spLocks noGrp="1"/>
          </p:cNvSpPr>
          <p:nvPr>
            <p:ph type="pic" sz="quarter" idx="14"/>
          </p:nvPr>
        </p:nvSpPr>
        <p:spPr>
          <a:xfrm>
            <a:off x="4571999" y="2196000"/>
            <a:ext cx="4248000" cy="2592000"/>
          </a:xfrm>
        </p:spPr>
        <p:txBody>
          <a:bodyPr/>
          <a:lstStyle/>
          <a:p>
            <a:r>
              <a:rPr lang="en-GB"/>
              <a:t>Click icon to add picture</a:t>
            </a:r>
            <a:endParaRPr lang="en-AU"/>
          </a:p>
        </p:txBody>
      </p:sp>
      <p:pic>
        <p:nvPicPr>
          <p:cNvPr id="4" name="Picture 3">
            <a:extLst>
              <a:ext uri="{FF2B5EF4-FFF2-40B4-BE49-F238E27FC236}">
                <a16:creationId xmlns:a16="http://schemas.microsoft.com/office/drawing/2014/main" id="{6BC2CD92-94A0-4183-91AF-1A31B8F16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5" name="Footer Placeholder 4">
            <a:extLst>
              <a:ext uri="{FF2B5EF4-FFF2-40B4-BE49-F238E27FC236}">
                <a16:creationId xmlns:a16="http://schemas.microsoft.com/office/drawing/2014/main" id="{33E5C636-BAFD-854B-9B7F-A267A335B9F2}"/>
              </a:ext>
            </a:extLst>
          </p:cNvPr>
          <p:cNvSpPr txBox="1">
            <a:spLocks/>
          </p:cNvSpPr>
          <p:nvPr userDrawn="1"/>
        </p:nvSpPr>
        <p:spPr>
          <a:xfrm>
            <a:off x="7397928" y="4988549"/>
            <a:ext cx="1823765"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b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b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dirty="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90461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72000" y="323999"/>
            <a:ext cx="3312000" cy="1980000"/>
          </a:xfrm>
        </p:spPr>
        <p:txBody>
          <a:bodyPr/>
          <a:lstStyle>
            <a:lvl1pPr>
              <a:lnSpc>
                <a:spcPct val="80000"/>
              </a:lnSpc>
              <a:defRPr sz="20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4104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72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20045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 quot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2664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2664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pic>
        <p:nvPicPr>
          <p:cNvPr id="15" name="Picture 14">
            <a:extLst>
              <a:ext uri="{FF2B5EF4-FFF2-40B4-BE49-F238E27FC236}">
                <a16:creationId xmlns:a16="http://schemas.microsoft.com/office/drawing/2014/main" id="{5CCBDA75-3AB1-4C8B-B29D-537B8B1FA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208601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0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0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sp>
        <p:nvSpPr>
          <p:cNvPr id="9" name="Footer Placeholder 4">
            <a:extLst>
              <a:ext uri="{FF2B5EF4-FFF2-40B4-BE49-F238E27FC236}">
                <a16:creationId xmlns:a16="http://schemas.microsoft.com/office/drawing/2014/main" id="{D49A01F5-92DF-1D48-B3C0-D8F1FC50B6AB}"/>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dirty="0">
                <a:solidFill>
                  <a:schemeClr val="tx2">
                    <a:lumMod val="75000"/>
                  </a:schemeClr>
                </a:solidFill>
              </a:rPr>
              <a:t>CRICOS Provider #00120C</a:t>
            </a:r>
            <a:endParaRPr lang="en-AU" sz="500" dirty="0">
              <a:solidFill>
                <a:schemeClr val="tx2">
                  <a:lumMod val="75000"/>
                </a:schemeClr>
              </a:solidFill>
            </a:endParaRPr>
          </a:p>
        </p:txBody>
      </p:sp>
    </p:spTree>
    <p:extLst>
      <p:ext uri="{BB962C8B-B14F-4D97-AF65-F5344CB8AC3E}">
        <p14:creationId xmlns:p14="http://schemas.microsoft.com/office/powerpoint/2010/main" val="18237361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260000"/>
            <a:ext cx="3960000" cy="32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24000" y="1260000"/>
            <a:ext cx="3960000" cy="32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p:cNvSpPr>
            <a:spLocks noGrp="1"/>
          </p:cNvSpPr>
          <p:nvPr>
            <p:ph type="ftr" sz="quarter" idx="11"/>
          </p:nvPr>
        </p:nvSpPr>
        <p:spPr/>
        <p:txBody>
          <a:bodyPr/>
          <a:lstStyle/>
          <a:p>
            <a:r>
              <a:rPr lang="en-US"/>
              <a:t>ANU SCHOOL OF LAW  |   PRESENTATION NAME GOES HERE</a:t>
            </a:r>
            <a:endParaRPr lang="en-AU"/>
          </a:p>
        </p:txBody>
      </p:sp>
      <p:sp>
        <p:nvSpPr>
          <p:cNvPr id="7" name="Slide Number Placeholder 6"/>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8" name="Date Placeholder 10">
            <a:extLst>
              <a:ext uri="{FF2B5EF4-FFF2-40B4-BE49-F238E27FC236}">
                <a16:creationId xmlns:a16="http://schemas.microsoft.com/office/drawing/2014/main" id="{CA85DCDF-C5A3-43A1-9E40-308CB7A5F96D}"/>
              </a:ext>
            </a:extLst>
          </p:cNvPr>
          <p:cNvSpPr>
            <a:spLocks noGrp="1"/>
          </p:cNvSpPr>
          <p:nvPr>
            <p:ph type="dt" sz="half" idx="13"/>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dirty="0"/>
              <a:t>DD MMM YY</a:t>
            </a:r>
          </a:p>
        </p:txBody>
      </p:sp>
      <p:sp>
        <p:nvSpPr>
          <p:cNvPr id="11" name="Text Placeholder 7">
            <a:extLst>
              <a:ext uri="{FF2B5EF4-FFF2-40B4-BE49-F238E27FC236}">
                <a16:creationId xmlns:a16="http://schemas.microsoft.com/office/drawing/2014/main" id="{0CF810F9-EC51-4622-9468-3349A7AFA499}"/>
              </a:ext>
            </a:extLst>
          </p:cNvPr>
          <p:cNvSpPr>
            <a:spLocks noGrp="1"/>
          </p:cNvSpPr>
          <p:nvPr>
            <p:ph type="body" sz="quarter" idx="14"/>
          </p:nvPr>
        </p:nvSpPr>
        <p:spPr>
          <a:xfrm>
            <a:off x="323850" y="324001"/>
            <a:ext cx="8459788" cy="936000"/>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163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p:cNvSpPr>
            <a:spLocks noGrp="1"/>
          </p:cNvSpPr>
          <p:nvPr>
            <p:ph type="ftr" sz="quarter" idx="11"/>
          </p:nvPr>
        </p:nvSpPr>
        <p:spPr/>
        <p:txBody>
          <a:bodyPr/>
          <a:lstStyle/>
          <a:p>
            <a:r>
              <a:rPr lang="en-US"/>
              <a:t>ANU SCHOOL OF LAW  |   PRESENTATION NAME GOES HERE</a:t>
            </a:r>
            <a:endParaRPr lang="en-AU"/>
          </a:p>
        </p:txBody>
      </p:sp>
      <p:sp>
        <p:nvSpPr>
          <p:cNvPr id="9" name="Slide Number Placeholder 8"/>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11" name="Date Placeholder 10">
            <a:extLst>
              <a:ext uri="{FF2B5EF4-FFF2-40B4-BE49-F238E27FC236}">
                <a16:creationId xmlns:a16="http://schemas.microsoft.com/office/drawing/2014/main" id="{314F034C-2451-4BE6-BB2F-13B71E82B300}"/>
              </a:ext>
            </a:extLst>
          </p:cNvPr>
          <p:cNvSpPr>
            <a:spLocks noGrp="1"/>
          </p:cNvSpPr>
          <p:nvPr>
            <p:ph type="dt" sz="half" idx="13"/>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14" name="Text Placeholder 7">
            <a:extLst>
              <a:ext uri="{FF2B5EF4-FFF2-40B4-BE49-F238E27FC236}">
                <a16:creationId xmlns:a16="http://schemas.microsoft.com/office/drawing/2014/main" id="{8FFA563F-7AE3-402E-9587-9C3CED7B3A93}"/>
              </a:ext>
            </a:extLst>
          </p:cNvPr>
          <p:cNvSpPr>
            <a:spLocks noGrp="1"/>
          </p:cNvSpPr>
          <p:nvPr>
            <p:ph type="body" sz="quarter" idx="14"/>
          </p:nvPr>
        </p:nvSpPr>
        <p:spPr>
          <a:xfrm>
            <a:off x="323850" y="324001"/>
            <a:ext cx="8459788" cy="936872"/>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96595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ANU SCHOOL OF LAW  |   PRESENTATION NAME GOES HERE</a:t>
            </a:r>
            <a:endParaRPr lang="en-AU"/>
          </a:p>
        </p:txBody>
      </p:sp>
      <p:sp>
        <p:nvSpPr>
          <p:cNvPr id="5" name="Slide Number Placeholder 4"/>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6" name="Date Placeholder 10">
            <a:extLst>
              <a:ext uri="{FF2B5EF4-FFF2-40B4-BE49-F238E27FC236}">
                <a16:creationId xmlns:a16="http://schemas.microsoft.com/office/drawing/2014/main" id="{8CE9A8DC-B386-48E5-A2B7-FF03052B939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9" name="Text Placeholder 7">
            <a:extLst>
              <a:ext uri="{FF2B5EF4-FFF2-40B4-BE49-F238E27FC236}">
                <a16:creationId xmlns:a16="http://schemas.microsoft.com/office/drawing/2014/main" id="{F515565A-8448-45B8-888E-3D8DE57354CA}"/>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66851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8513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3131999" y="373063"/>
            <a:ext cx="5612607" cy="1702730"/>
          </a:xfrm>
        </p:spPr>
        <p:txBody>
          <a:bodyPr/>
          <a:lstStyle>
            <a:lvl1pPr>
              <a:lnSpc>
                <a:spcPct val="80000"/>
              </a:lnSpc>
              <a:spcBef>
                <a:spcPts val="0"/>
              </a:spcBef>
              <a:spcAft>
                <a:spcPts val="2835"/>
              </a:spcAft>
              <a:defRPr sz="6400" cap="all" baseline="0">
                <a:solidFill>
                  <a:schemeClr val="tx1"/>
                </a:solidFill>
              </a:defRPr>
            </a:lvl1pPr>
            <a:lvl2pPr>
              <a:lnSpc>
                <a:spcPct val="80000"/>
              </a:lnSpc>
              <a:defRPr sz="1800">
                <a:solidFill>
                  <a:schemeClr val="tx1"/>
                </a:solidFill>
              </a:defRPr>
            </a:lvl2pPr>
          </a:lstStyle>
          <a:p>
            <a:pPr lvl="0"/>
            <a:r>
              <a:rPr lang="en-GB"/>
              <a:t>Click to edit Master text styles</a:t>
            </a:r>
          </a:p>
        </p:txBody>
      </p:sp>
      <p:sp>
        <p:nvSpPr>
          <p:cNvPr id="5" name="Text Placeholder 4">
            <a:extLst>
              <a:ext uri="{FF2B5EF4-FFF2-40B4-BE49-F238E27FC236}">
                <a16:creationId xmlns:a16="http://schemas.microsoft.com/office/drawing/2014/main" id="{B57B2C6D-31F3-4B5D-8AEA-D378B3F6B193}"/>
              </a:ext>
            </a:extLst>
          </p:cNvPr>
          <p:cNvSpPr>
            <a:spLocks noGrp="1"/>
          </p:cNvSpPr>
          <p:nvPr>
            <p:ph type="body" sz="quarter" idx="14"/>
          </p:nvPr>
        </p:nvSpPr>
        <p:spPr>
          <a:xfrm>
            <a:off x="3132138" y="1260000"/>
            <a:ext cx="5611812" cy="2921000"/>
          </a:xfrm>
        </p:spPr>
        <p:txBody>
          <a:bodyPr/>
          <a:lstStyle>
            <a:lvl1pPr>
              <a:spcAft>
                <a:spcPts val="2835"/>
              </a:spcAft>
              <a:defRPr sz="1800"/>
            </a:lvl1pPr>
            <a:lvl2pPr>
              <a:spcAft>
                <a:spcPts val="0"/>
              </a:spcAft>
              <a:defRPr sz="1200">
                <a:latin typeface="+mj-lt"/>
              </a:defRPr>
            </a:lvl2pPr>
            <a:lvl3pPr>
              <a:defRPr sz="1200"/>
            </a:lvl3pPr>
            <a:lvl4pPr>
              <a:defRPr sz="1200"/>
            </a:lvl4pPr>
            <a:lvl5pPr>
              <a:defRPr sz="1200"/>
            </a:lvl5pPr>
          </a:lstStyle>
          <a:p>
            <a:pPr lvl="0"/>
            <a:r>
              <a:rPr lang="en-GB"/>
              <a:t>Click to edit Master text styles</a:t>
            </a:r>
          </a:p>
          <a:p>
            <a:pPr lvl="1"/>
            <a:r>
              <a:rPr lang="en-GB"/>
              <a:t>Second level</a:t>
            </a:r>
          </a:p>
        </p:txBody>
      </p:sp>
      <p:pic>
        <p:nvPicPr>
          <p:cNvPr id="6" name="Picture 5">
            <a:extLst>
              <a:ext uri="{FF2B5EF4-FFF2-40B4-BE49-F238E27FC236}">
                <a16:creationId xmlns:a16="http://schemas.microsoft.com/office/drawing/2014/main" id="{CAEE533D-B90B-4984-80AF-6A213C6C3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7" name="Footer Placeholder 4">
            <a:extLst>
              <a:ext uri="{FF2B5EF4-FFF2-40B4-BE49-F238E27FC236}">
                <a16:creationId xmlns:a16="http://schemas.microsoft.com/office/drawing/2014/main" id="{BC1CA678-19D7-8442-96F0-22E27EFC3DED}"/>
              </a:ext>
            </a:extLst>
          </p:cNvPr>
          <p:cNvSpPr txBox="1">
            <a:spLocks/>
          </p:cNvSpPr>
          <p:nvPr userDrawn="1"/>
        </p:nvSpPr>
        <p:spPr>
          <a:xfrm>
            <a:off x="1397212" y="5054290"/>
            <a:ext cx="2618976"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 </a:t>
            </a: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dirty="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1154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lvl1pPr>
          </a:lstStyle>
          <a:p>
            <a:r>
              <a:rPr lang="en-GB"/>
              <a:t>Click to edit Master title style</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accent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spTree>
    <p:extLst>
      <p:ext uri="{BB962C8B-B14F-4D97-AF65-F5344CB8AC3E}">
        <p14:creationId xmlns:p14="http://schemas.microsoft.com/office/powerpoint/2010/main" val="29181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o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dirty="0"/>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pic>
        <p:nvPicPr>
          <p:cNvPr id="18" name="Picture 17">
            <a:extLst>
              <a:ext uri="{FF2B5EF4-FFF2-40B4-BE49-F238E27FC236}">
                <a16:creationId xmlns:a16="http://schemas.microsoft.com/office/drawing/2014/main" id="{D95412E3-4376-4E7F-8689-900603DB6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325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Image_DarkImage">
    <p:bg>
      <p:bgPr>
        <a:solidFill>
          <a:schemeClr val="bg2">
            <a:alpha val="9349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spTree>
    <p:extLst>
      <p:ext uri="{BB962C8B-B14F-4D97-AF65-F5344CB8AC3E}">
        <p14:creationId xmlns:p14="http://schemas.microsoft.com/office/powerpoint/2010/main" val="4589227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Image_Light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dirty="0"/>
              <a:t>DD MMM YY</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pic>
        <p:nvPicPr>
          <p:cNvPr id="11" name="Picture 10">
            <a:extLst>
              <a:ext uri="{FF2B5EF4-FFF2-40B4-BE49-F238E27FC236}">
                <a16:creationId xmlns:a16="http://schemas.microsoft.com/office/drawing/2014/main" id="{04363311-D81E-4290-8966-289EB731C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1484"/>
            <a:ext cx="9144000" cy="256032"/>
          </a:xfrm>
          <a:prstGeom prst="rect">
            <a:avLst/>
          </a:prstGeom>
        </p:spPr>
      </p:pic>
    </p:spTree>
    <p:extLst>
      <p:ext uri="{BB962C8B-B14F-4D97-AF65-F5344CB8AC3E}">
        <p14:creationId xmlns:p14="http://schemas.microsoft.com/office/powerpoint/2010/main" val="34425995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_1">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880000" cy="3144414"/>
          </a:xfrm>
        </p:spPr>
        <p:txBody>
          <a:bodyPr/>
          <a:lstStyle>
            <a:lvl1pPr>
              <a:defRPr sz="4600"/>
            </a:lvl1pPr>
          </a:lstStyle>
          <a:p>
            <a:r>
              <a:rPr lang="en-GB"/>
              <a:t>Click to edit Master title style</a:t>
            </a:r>
            <a:endParaRPr lang="en-US" dirty="0"/>
          </a:p>
        </p:txBody>
      </p:sp>
      <p:sp>
        <p:nvSpPr>
          <p:cNvPr id="3" name="Content Placeholder 2"/>
          <p:cNvSpPr>
            <a:spLocks noGrp="1"/>
          </p:cNvSpPr>
          <p:nvPr>
            <p:ph idx="1"/>
          </p:nvPr>
        </p:nvSpPr>
        <p:spPr>
          <a:xfrm>
            <a:off x="3852000" y="324000"/>
            <a:ext cx="4932000" cy="41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Tree>
    <p:extLst>
      <p:ext uri="{BB962C8B-B14F-4D97-AF65-F5344CB8AC3E}">
        <p14:creationId xmlns:p14="http://schemas.microsoft.com/office/powerpoint/2010/main" val="100481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_2">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520000" cy="3144414"/>
          </a:xfrm>
        </p:spPr>
        <p:txBody>
          <a:bodyPr/>
          <a:lstStyle>
            <a:lvl1pPr>
              <a:defRPr sz="4600"/>
            </a:lvl1pPr>
          </a:lstStyle>
          <a:p>
            <a:r>
              <a:rPr lang="en-GB"/>
              <a:t>Click to edit Master title style</a:t>
            </a:r>
            <a:endParaRPr lang="en-US" dirty="0"/>
          </a:p>
        </p:txBody>
      </p:sp>
      <p:sp>
        <p:nvSpPr>
          <p:cNvPr id="3" name="Content Placeholder 2"/>
          <p:cNvSpPr>
            <a:spLocks noGrp="1"/>
          </p:cNvSpPr>
          <p:nvPr>
            <p:ph idx="1"/>
          </p:nvPr>
        </p:nvSpPr>
        <p:spPr>
          <a:xfrm>
            <a:off x="3132000" y="324000"/>
            <a:ext cx="5652000" cy="4140000"/>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Tree>
    <p:extLst>
      <p:ext uri="{BB962C8B-B14F-4D97-AF65-F5344CB8AC3E}">
        <p14:creationId xmlns:p14="http://schemas.microsoft.com/office/powerpoint/2010/main" val="435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2" spcCol="180000">
            <a:noAutofit/>
          </a:bodyPr>
          <a:lstStyle>
            <a:lvl1pPr>
              <a:defRPr sz="10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accent1"/>
                </a:solidFill>
              </a:defRPr>
            </a:lvl2pPr>
            <a:lvl3pPr>
              <a:defRPr sz="3600"/>
            </a:lvl3pPr>
            <a:lvl4pPr>
              <a:defRPr sz="3600"/>
            </a:lvl4pPr>
            <a:lvl5pPr>
              <a:defRPr sz="36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086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24000"/>
            <a:ext cx="8460000" cy="757239"/>
          </a:xfrm>
          <a:prstGeom prst="rect">
            <a:avLst/>
          </a:prstGeom>
        </p:spPr>
        <p:txBody>
          <a:bodyPr vert="horz" lIns="0" tIns="0" rIns="0" bIns="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324000" y="1800000"/>
            <a:ext cx="8460000" cy="27000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440000" y="4914000"/>
            <a:ext cx="5400000" cy="108000"/>
          </a:xfrm>
          <a:prstGeom prst="rect">
            <a:avLst/>
          </a:prstGeom>
        </p:spPr>
        <p:txBody>
          <a:bodyPr vert="horz" lIns="0" tIns="0" rIns="0" bIns="0" rtlCol="0" anchor="t"/>
          <a:lstStyle>
            <a:lvl1pPr algn="l">
              <a:defRPr sz="600" cap="all" baseline="0">
                <a:solidFill>
                  <a:schemeClr val="tx1"/>
                </a:solidFill>
                <a:latin typeface="+mn-lt"/>
              </a:defRPr>
            </a:lvl1pPr>
          </a:lstStyle>
          <a:p>
            <a:r>
              <a:rPr lang="en-US" dirty="0"/>
              <a:t>ANU SCHOOL OF LAW  |   PRESENTATION NAME GOES HERE</a:t>
            </a:r>
            <a:endParaRPr lang="en-AU" dirty="0"/>
          </a:p>
        </p:txBody>
      </p:sp>
      <p:sp>
        <p:nvSpPr>
          <p:cNvPr id="6" name="Slide Number Placeholder 5"/>
          <p:cNvSpPr>
            <a:spLocks noGrp="1"/>
          </p:cNvSpPr>
          <p:nvPr>
            <p:ph type="sldNum" sz="quarter" idx="4"/>
          </p:nvPr>
        </p:nvSpPr>
        <p:spPr>
          <a:xfrm>
            <a:off x="324000" y="4914000"/>
            <a:ext cx="360000" cy="108000"/>
          </a:xfrm>
          <a:prstGeom prst="rect">
            <a:avLst/>
          </a:prstGeom>
        </p:spPr>
        <p:txBody>
          <a:bodyPr vert="horz" lIns="0" tIns="0" rIns="0" bIns="0" rtlCol="0" anchor="t"/>
          <a:lstStyle>
            <a:lvl1pPr algn="l">
              <a:defRPr sz="600" cap="all" baseline="0">
                <a:solidFill>
                  <a:schemeClr val="tx1"/>
                </a:solidFill>
                <a:latin typeface="+mn-lt"/>
              </a:defRPr>
            </a:lvl1pPr>
          </a:lstStyle>
          <a:p>
            <a:fld id="{10A01DC5-1685-4615-8240-15192985C6A2}" type="slidenum">
              <a:rPr lang="en-AU" smtClean="0"/>
              <a:pPr/>
              <a:t>‹#›</a:t>
            </a:fld>
            <a:endParaRPr lang="en-AU" dirty="0"/>
          </a:p>
        </p:txBody>
      </p:sp>
      <p:sp>
        <p:nvSpPr>
          <p:cNvPr id="10" name="TextBox 9">
            <a:extLst>
              <a:ext uri="{FF2B5EF4-FFF2-40B4-BE49-F238E27FC236}">
                <a16:creationId xmlns:a16="http://schemas.microsoft.com/office/drawing/2014/main" id="{FCEA9F80-8DAB-4E35-8304-FAC3410EE5CB}"/>
              </a:ext>
            </a:extLst>
          </p:cNvPr>
          <p:cNvSpPr txBox="1"/>
          <p:nvPr userDrawn="1"/>
        </p:nvSpPr>
        <p:spPr>
          <a:xfrm>
            <a:off x="-1967198" y="10969"/>
            <a:ext cx="1908720" cy="3785652"/>
          </a:xfrm>
          <a:prstGeom prst="rect">
            <a:avLst/>
          </a:prstGeom>
          <a:noFill/>
        </p:spPr>
        <p:txBody>
          <a:bodyPr wrap="square" lIns="0" tIns="0" rIns="0" bIns="0" rtlCol="0">
            <a:spAutoFit/>
          </a:bodyPr>
          <a:lstStyle/>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Home tab</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New Slide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Choose layout</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CHANGE SLIDE BACKGROUND</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Design Menu</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Format Background</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Find image </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Change Picture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OR</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Delete the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icon</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Format menu</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Crop button</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ADD/CHANGE FOOTER</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Insert Menu</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Header &amp; Footer</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Change text</a:t>
            </a:r>
          </a:p>
        </p:txBody>
      </p:sp>
      <p:sp>
        <p:nvSpPr>
          <p:cNvPr id="11" name="Date Placeholder 10">
            <a:extLst>
              <a:ext uri="{FF2B5EF4-FFF2-40B4-BE49-F238E27FC236}">
                <a16:creationId xmlns:a16="http://schemas.microsoft.com/office/drawing/2014/main" id="{32F70BC5-DBE8-42FB-9A35-2E8AC821B1A4}"/>
              </a:ext>
            </a:extLst>
          </p:cNvPr>
          <p:cNvSpPr>
            <a:spLocks noGrp="1"/>
          </p:cNvSpPr>
          <p:nvPr>
            <p:ph type="dt" sz="half" idx="2"/>
          </p:nvPr>
        </p:nvSpPr>
        <p:spPr>
          <a:xfrm>
            <a:off x="6576670" y="4914000"/>
            <a:ext cx="720000" cy="108000"/>
          </a:xfrm>
          <a:prstGeom prst="rect">
            <a:avLst/>
          </a:prstGeom>
        </p:spPr>
        <p:txBody>
          <a:bodyPr vert="horz" lIns="0" tIns="0" rIns="0" bIns="0" rtlCol="0" anchor="ctr"/>
          <a:lstStyle>
            <a:lvl1pPr algn="l">
              <a:defRPr sz="600" cap="all" baseline="0">
                <a:solidFill>
                  <a:schemeClr val="tx1"/>
                </a:solidFill>
                <a:latin typeface="+mn-lt"/>
              </a:defRPr>
            </a:lvl1pPr>
          </a:lstStyle>
          <a:p>
            <a:r>
              <a:rPr lang="en-AU"/>
              <a:t>DD MMM YY</a:t>
            </a:r>
            <a:endParaRPr lang="en-AU" dirty="0"/>
          </a:p>
        </p:txBody>
      </p:sp>
      <p:pic>
        <p:nvPicPr>
          <p:cNvPr id="15" name="Picture 14">
            <a:extLst>
              <a:ext uri="{FF2B5EF4-FFF2-40B4-BE49-F238E27FC236}">
                <a16:creationId xmlns:a16="http://schemas.microsoft.com/office/drawing/2014/main" id="{44DEE85A-4266-4E69-A969-DFA7B1E14139}"/>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967198" y="947672"/>
            <a:ext cx="474729" cy="161721"/>
          </a:xfrm>
          <a:prstGeom prst="rect">
            <a:avLst/>
          </a:prstGeom>
        </p:spPr>
      </p:pic>
      <p:pic>
        <p:nvPicPr>
          <p:cNvPr id="12" name="Picture 11">
            <a:extLst>
              <a:ext uri="{FF2B5EF4-FFF2-40B4-BE49-F238E27FC236}">
                <a16:creationId xmlns:a16="http://schemas.microsoft.com/office/drawing/2014/main" id="{997071D7-58A8-4D10-B668-7A37D63450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
        <p:nvSpPr>
          <p:cNvPr id="13" name="Footer Placeholder 4">
            <a:extLst>
              <a:ext uri="{FF2B5EF4-FFF2-40B4-BE49-F238E27FC236}">
                <a16:creationId xmlns:a16="http://schemas.microsoft.com/office/drawing/2014/main" id="{6F38DE2A-A10B-154D-A8BE-8E54C3DBFD94}"/>
              </a:ext>
            </a:extLst>
          </p:cNvPr>
          <p:cNvSpPr txBox="1">
            <a:spLocks/>
          </p:cNvSpPr>
          <p:nvPr userDrawn="1"/>
        </p:nvSpPr>
        <p:spPr>
          <a:xfrm>
            <a:off x="6575686" y="5053403"/>
            <a:ext cx="3302518" cy="164471"/>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dirty="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9" r:id="rId4"/>
    <p:sldLayoutId id="2147483670" r:id="rId5"/>
    <p:sldLayoutId id="2147483687" r:id="rId6"/>
    <p:sldLayoutId id="2147483671" r:id="rId7"/>
    <p:sldLayoutId id="2147483672" r:id="rId8"/>
    <p:sldLayoutId id="2147483673" r:id="rId9"/>
    <p:sldLayoutId id="2147483674" r:id="rId10"/>
    <p:sldLayoutId id="2147483677" r:id="rId11"/>
    <p:sldLayoutId id="2147483678" r:id="rId12"/>
    <p:sldLayoutId id="2147483662" r:id="rId13"/>
    <p:sldLayoutId id="2147483676" r:id="rId14"/>
    <p:sldLayoutId id="2147483675" r:id="rId15"/>
    <p:sldLayoutId id="2147483679" r:id="rId16"/>
    <p:sldLayoutId id="2147483680" r:id="rId17"/>
    <p:sldLayoutId id="2147483681" r:id="rId18"/>
    <p:sldLayoutId id="2147483682" r:id="rId19"/>
    <p:sldLayoutId id="2147483683" r:id="rId20"/>
    <p:sldLayoutId id="2147483684" r:id="rId21"/>
    <p:sldLayoutId id="2147483685" r:id="rId22"/>
    <p:sldLayoutId id="2147483664" r:id="rId23"/>
    <p:sldLayoutId id="2147483665" r:id="rId24"/>
    <p:sldLayoutId id="2147483666" r:id="rId25"/>
    <p:sldLayoutId id="2147483667" r:id="rId26"/>
    <p:sldLayoutId id="2147483686" r:id="rId27"/>
  </p:sldLayoutIdLst>
  <p:hf hdr="0"/>
  <p:txStyles>
    <p:titleStyle>
      <a:lvl1pPr algn="l" defTabSz="6858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425450" y="373063"/>
            <a:ext cx="6120000" cy="3960000"/>
          </a:xfrm>
        </p:spPr>
        <p:txBody>
          <a:bodyPr>
            <a:normAutofit/>
          </a:bodyPr>
          <a:lstStyle/>
          <a:p>
            <a:r>
              <a:rPr lang="en-US" sz="4400" dirty="0"/>
              <a:t>Psychosocial Disability, Epistemological Pluralism and the lived effects of policy categories</a:t>
            </a:r>
          </a:p>
        </p:txBody>
      </p:sp>
    </p:spTree>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AA64DA-1709-49F5-8FEC-EB4B418BA4AD}"/>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10</a:t>
            </a:fld>
            <a:endParaRPr lang="en-AU"/>
          </a:p>
        </p:txBody>
      </p:sp>
      <p:sp>
        <p:nvSpPr>
          <p:cNvPr id="11" name="Text Placeholder 10">
            <a:extLst>
              <a:ext uri="{FF2B5EF4-FFF2-40B4-BE49-F238E27FC236}">
                <a16:creationId xmlns:a16="http://schemas.microsoft.com/office/drawing/2014/main" id="{1BD09002-5196-4F53-8AD6-A86685A2F47D}"/>
              </a:ext>
            </a:extLst>
          </p:cNvPr>
          <p:cNvSpPr>
            <a:spLocks noGrp="1"/>
          </p:cNvSpPr>
          <p:nvPr>
            <p:ph type="body" sz="quarter" idx="13"/>
          </p:nvPr>
        </p:nvSpPr>
        <p:spPr>
          <a:xfrm>
            <a:off x="324000" y="1257117"/>
            <a:ext cx="1946234" cy="2441405"/>
          </a:xfrm>
        </p:spPr>
        <p:txBody>
          <a:bodyPr>
            <a:normAutofit/>
          </a:bodyPr>
          <a:lstStyle/>
          <a:p>
            <a:r>
              <a:rPr lang="en-AU" sz="2800" dirty="0"/>
              <a:t>NDIS participants in the psychosocial disability group by diagnosis</a:t>
            </a:r>
          </a:p>
        </p:txBody>
      </p:sp>
      <p:graphicFrame>
        <p:nvGraphicFramePr>
          <p:cNvPr id="2" name="Chart 1">
            <a:extLst>
              <a:ext uri="{FF2B5EF4-FFF2-40B4-BE49-F238E27FC236}">
                <a16:creationId xmlns:a16="http://schemas.microsoft.com/office/drawing/2014/main" id="{A584B05F-FE7A-75DC-C3F0-0F22DDDC6CF7}"/>
              </a:ext>
            </a:extLst>
          </p:cNvPr>
          <p:cNvGraphicFramePr>
            <a:graphicFrameLocks noChangeAspect="1"/>
          </p:cNvGraphicFramePr>
          <p:nvPr/>
        </p:nvGraphicFramePr>
        <p:xfrm>
          <a:off x="2364828" y="324000"/>
          <a:ext cx="6779172" cy="430764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3">
            <a:extLst>
              <a:ext uri="{FF2B5EF4-FFF2-40B4-BE49-F238E27FC236}">
                <a16:creationId xmlns:a16="http://schemas.microsoft.com/office/drawing/2014/main" id="{FEA1A5FE-4DFC-163A-B15C-0E886487862F}"/>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2433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A8B6B36-26FB-569C-8C62-9C96719E63EF}"/>
              </a:ext>
            </a:extLst>
          </p:cNvPr>
          <p:cNvSpPr>
            <a:spLocks noGrp="1"/>
          </p:cNvSpPr>
          <p:nvPr>
            <p:ph type="body" sz="quarter" idx="13"/>
          </p:nvPr>
        </p:nvSpPr>
        <p:spPr>
          <a:xfrm>
            <a:off x="1513493" y="552999"/>
            <a:ext cx="6117015" cy="4037503"/>
          </a:xfrm>
        </p:spPr>
        <p:txBody>
          <a:bodyPr>
            <a:normAutofit fontScale="92500" lnSpcReduction="10000"/>
          </a:bodyPr>
          <a:lstStyle/>
          <a:p>
            <a:pPr>
              <a:lnSpc>
                <a:spcPct val="107000"/>
              </a:lnSpc>
              <a:spcAft>
                <a:spcPts val="800"/>
              </a:spcAft>
            </a:pPr>
            <a:r>
              <a:rPr lang="en-AU" sz="2800" dirty="0">
                <a:effectLst/>
                <a:latin typeface="Calibri" panose="020F0502020204030204" pitchFamily="34" charset="0"/>
                <a:ea typeface="Times New Roman" panose="02020603050405020304" pitchFamily="18" charset="0"/>
              </a:rPr>
              <a:t>In 2018, the Australian Bureau of Statistics reported that 1.1 million Australians have psychosocial disability. Of these people:</a:t>
            </a:r>
            <a:endParaRPr lang="en-AU" sz="2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800" kern="0" dirty="0">
                <a:effectLst/>
                <a:latin typeface="Calibri" panose="020F0502020204030204" pitchFamily="34" charset="0"/>
                <a:ea typeface="Times New Roman" panose="02020603050405020304" pitchFamily="18" charset="0"/>
                <a:cs typeface="Calibri" panose="020F0502020204030204" pitchFamily="34" charset="0"/>
              </a:rPr>
              <a:t>over half (58.0%) had a nervous or emotional condition</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800" kern="0" dirty="0">
                <a:effectLst/>
                <a:latin typeface="Calibri" panose="020F0502020204030204" pitchFamily="34" charset="0"/>
                <a:ea typeface="Times New Roman" panose="02020603050405020304" pitchFamily="18" charset="0"/>
                <a:cs typeface="Calibri" panose="020F0502020204030204" pitchFamily="34" charset="0"/>
              </a:rPr>
              <a:t>42.3% had memory problems or periods of confusion</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800" kern="0" dirty="0">
                <a:effectLst/>
                <a:latin typeface="Calibri" panose="020F0502020204030204" pitchFamily="34" charset="0"/>
                <a:ea typeface="Times New Roman" panose="02020603050405020304" pitchFamily="18" charset="0"/>
                <a:cs typeface="Calibri" panose="020F0502020204030204" pitchFamily="34" charset="0"/>
              </a:rPr>
              <a:t>41.1% had social or behavioural problems</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2800" kern="0" dirty="0">
                <a:effectLst/>
                <a:latin typeface="Calibri" panose="020F0502020204030204" pitchFamily="34" charset="0"/>
                <a:ea typeface="Times New Roman" panose="02020603050405020304" pitchFamily="18" charset="0"/>
                <a:cs typeface="Calibri" panose="020F0502020204030204" pitchFamily="34" charset="0"/>
              </a:rPr>
              <a:t>40.2% had mental illness.</a:t>
            </a:r>
          </a:p>
        </p:txBody>
      </p:sp>
      <p:sp>
        <p:nvSpPr>
          <p:cNvPr id="7" name="Footer Placeholder 3">
            <a:extLst>
              <a:ext uri="{FF2B5EF4-FFF2-40B4-BE49-F238E27FC236}">
                <a16:creationId xmlns:a16="http://schemas.microsoft.com/office/drawing/2014/main" id="{21A72B3F-27AD-F0C4-D1B4-5A1882930298}"/>
              </a:ext>
            </a:extLst>
          </p:cNvPr>
          <p:cNvSpPr>
            <a:spLocks noGrp="1"/>
          </p:cNvSpPr>
          <p:nvPr>
            <p:ph type="ftr" sz="quarter" idx="11"/>
          </p:nvPr>
        </p:nvSpPr>
        <p:spPr/>
        <p:txBody>
          <a:bodyPr/>
          <a:lstStyle/>
          <a:p>
            <a:r>
              <a:rPr lang="en-US" dirty="0"/>
              <a:t>ANU SCHOOL OF MEDICINE AND PSYCHOLOGY </a:t>
            </a:r>
            <a:endParaRPr lang="en-AU" dirty="0"/>
          </a:p>
        </p:txBody>
      </p:sp>
      <p:sp>
        <p:nvSpPr>
          <p:cNvPr id="4" name="Slide Number Placeholder 3">
            <a:extLst>
              <a:ext uri="{FF2B5EF4-FFF2-40B4-BE49-F238E27FC236}">
                <a16:creationId xmlns:a16="http://schemas.microsoft.com/office/drawing/2014/main" id="{8AEC4426-434F-1325-EB55-9A9D77BC2FCF}"/>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2" name="Content Placeholder 1">
            <a:extLst>
              <a:ext uri="{FF2B5EF4-FFF2-40B4-BE49-F238E27FC236}">
                <a16:creationId xmlns:a16="http://schemas.microsoft.com/office/drawing/2014/main" id="{556179F7-431E-353B-97FA-391AEB2C7E1F}"/>
              </a:ext>
            </a:extLst>
          </p:cNvPr>
          <p:cNvSpPr>
            <a:spLocks noGrp="1"/>
          </p:cNvSpPr>
          <p:nvPr>
            <p:ph type="body" sz="quarter" idx="16"/>
          </p:nvPr>
        </p:nvSpPr>
        <p:spPr/>
        <p:txBody>
          <a:bodyPr>
            <a:normAutofit/>
          </a:bodyPr>
          <a:lstStyle/>
          <a:p>
            <a:pPr lvl="0">
              <a:lnSpc>
                <a:spcPct val="107000"/>
              </a:lnSpc>
              <a:spcAft>
                <a:spcPts val="800"/>
              </a:spcAft>
              <a:buSzPts val="1000"/>
              <a:tabLst>
                <a:tab pos="457200" algn="l"/>
              </a:tabLs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47625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C1991BEC-2786-9AD5-BB5A-76B0D44D09F9}"/>
              </a:ext>
            </a:extLst>
          </p:cNvPr>
          <p:cNvGraphicFramePr>
            <a:graphicFrameLocks noGrp="1"/>
          </p:cNvGraphicFramePr>
          <p:nvPr>
            <p:ph idx="1"/>
            <p:extLst>
              <p:ext uri="{D42A27DB-BD31-4B8C-83A1-F6EECF244321}">
                <p14:modId xmlns:p14="http://schemas.microsoft.com/office/powerpoint/2010/main" val="869383350"/>
              </p:ext>
            </p:extLst>
          </p:nvPr>
        </p:nvGraphicFramePr>
        <p:xfrm>
          <a:off x="324000" y="1800225"/>
          <a:ext cx="8507580" cy="2759875"/>
        </p:xfrm>
        <a:graphic>
          <a:graphicData uri="http://schemas.openxmlformats.org/drawingml/2006/table">
            <a:tbl>
              <a:tblPr>
                <a:tableStyleId>{5C22544A-7EE6-4342-B048-85BDC9FD1C3A}</a:tableStyleId>
              </a:tblPr>
              <a:tblGrid>
                <a:gridCol w="2835860">
                  <a:extLst>
                    <a:ext uri="{9D8B030D-6E8A-4147-A177-3AD203B41FA5}">
                      <a16:colId xmlns:a16="http://schemas.microsoft.com/office/drawing/2014/main" val="274682720"/>
                    </a:ext>
                  </a:extLst>
                </a:gridCol>
                <a:gridCol w="2835860">
                  <a:extLst>
                    <a:ext uri="{9D8B030D-6E8A-4147-A177-3AD203B41FA5}">
                      <a16:colId xmlns:a16="http://schemas.microsoft.com/office/drawing/2014/main" val="2708607131"/>
                    </a:ext>
                  </a:extLst>
                </a:gridCol>
                <a:gridCol w="2835860">
                  <a:extLst>
                    <a:ext uri="{9D8B030D-6E8A-4147-A177-3AD203B41FA5}">
                      <a16:colId xmlns:a16="http://schemas.microsoft.com/office/drawing/2014/main" val="3435632217"/>
                    </a:ext>
                  </a:extLst>
                </a:gridCol>
              </a:tblGrid>
              <a:tr h="104974">
                <a:tc>
                  <a:txBody>
                    <a:bodyPr/>
                    <a:lstStyle/>
                    <a:p>
                      <a:pPr algn="l" fontAlgn="b"/>
                      <a:r>
                        <a:rPr lang="en-AU" sz="800" u="none" strike="noStrike">
                          <a:effectLst/>
                        </a:rPr>
                        <a:t>Epilepsy</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acne vulgaris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fibromyalgia</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3224438542"/>
                  </a:ext>
                </a:extLst>
              </a:tr>
              <a:tr h="156012">
                <a:tc>
                  <a:txBody>
                    <a:bodyPr/>
                    <a:lstStyle/>
                    <a:p>
                      <a:pPr algn="l" fontAlgn="b"/>
                      <a:r>
                        <a:rPr lang="en-AU" sz="800" u="none" strike="noStrike">
                          <a:effectLst/>
                        </a:rPr>
                        <a:t>Enopthalmos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trigeminal neuralgia</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traumatic orthopedic lesions</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4123180307"/>
                  </a:ext>
                </a:extLst>
              </a:tr>
              <a:tr h="156012">
                <a:tc>
                  <a:txBody>
                    <a:bodyPr/>
                    <a:lstStyle/>
                    <a:p>
                      <a:pPr algn="l" fontAlgn="b"/>
                      <a:r>
                        <a:rPr lang="en-AU" sz="800" u="none" strike="noStrike">
                          <a:effectLst/>
                        </a:rPr>
                        <a:t>Orbital exenteration</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psoriatic arthritis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blunt head injury</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3794362714"/>
                  </a:ext>
                </a:extLst>
              </a:tr>
              <a:tr h="207049">
                <a:tc>
                  <a:txBody>
                    <a:bodyPr/>
                    <a:lstStyle/>
                    <a:p>
                      <a:pPr algn="l" fontAlgn="b"/>
                      <a:r>
                        <a:rPr lang="en-AU" sz="800" u="none" strike="noStrike" dirty="0">
                          <a:effectLst/>
                        </a:rPr>
                        <a:t>Sphincter of Oddi malfunction</a:t>
                      </a:r>
                      <a:endParaRPr lang="en-AU" sz="800" b="0" i="0" u="none" strike="noStrike" dirty="0">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chronic pain</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dirty="0">
                          <a:effectLst/>
                        </a:rPr>
                        <a:t>Toxic Oil Syndrome</a:t>
                      </a:r>
                      <a:endParaRPr lang="en-AU" sz="800" b="0" i="0" u="none" strike="noStrike" dirty="0">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1841009796"/>
                  </a:ext>
                </a:extLst>
              </a:tr>
              <a:tr h="104974">
                <a:tc>
                  <a:txBody>
                    <a:bodyPr/>
                    <a:lstStyle/>
                    <a:p>
                      <a:pPr algn="l" fontAlgn="b"/>
                      <a:r>
                        <a:rPr lang="en-AU" sz="800" u="none" strike="noStrike" dirty="0">
                          <a:effectLst/>
                        </a:rPr>
                        <a:t>Parkinson's disease</a:t>
                      </a:r>
                      <a:endParaRPr lang="en-AU" sz="800" b="0" i="0" u="none" strike="noStrike" dirty="0">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multiple sclerosis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burn injury</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2488278910"/>
                  </a:ext>
                </a:extLst>
              </a:tr>
              <a:tr h="207049">
                <a:tc>
                  <a:txBody>
                    <a:bodyPr/>
                    <a:lstStyle/>
                    <a:p>
                      <a:pPr algn="l" fontAlgn="b"/>
                      <a:r>
                        <a:rPr lang="en-AU" sz="800" u="none" strike="noStrike" dirty="0">
                          <a:effectLst/>
                        </a:rPr>
                        <a:t>Port wine stains</a:t>
                      </a:r>
                      <a:endParaRPr lang="en-AU" sz="800" b="0" i="0" u="none" strike="noStrike" dirty="0">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traumatic brain injury</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chronic filiarial lymphoedema</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830757235"/>
                  </a:ext>
                </a:extLst>
              </a:tr>
              <a:tr h="207049">
                <a:tc>
                  <a:txBody>
                    <a:bodyPr/>
                    <a:lstStyle/>
                    <a:p>
                      <a:pPr algn="l" fontAlgn="b"/>
                      <a:r>
                        <a:rPr lang="en-AU" sz="800" u="none" strike="noStrike">
                          <a:effectLst/>
                        </a:rPr>
                        <a:t>hyperhidrosis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dirty="0" err="1">
                          <a:effectLst/>
                        </a:rPr>
                        <a:t>Kleinfelter</a:t>
                      </a:r>
                      <a:r>
                        <a:rPr lang="en-AU" sz="800" u="none" strike="noStrike" dirty="0">
                          <a:effectLst/>
                        </a:rPr>
                        <a:t> Syndrome</a:t>
                      </a:r>
                      <a:endParaRPr lang="en-AU" sz="800" b="0" i="0" u="none" strike="noStrike" dirty="0">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tumor induced osteomalacia</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1512305363"/>
                  </a:ext>
                </a:extLst>
              </a:tr>
              <a:tr h="258086">
                <a:tc>
                  <a:txBody>
                    <a:bodyPr/>
                    <a:lstStyle/>
                    <a:p>
                      <a:pPr algn="l" fontAlgn="b"/>
                      <a:r>
                        <a:rPr lang="en-AU" sz="800" u="none" strike="noStrike">
                          <a:effectLst/>
                        </a:rPr>
                        <a:t>Rheumatic and musculoskeletal disease</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kidney disease</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diabetes mellitus</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57754735"/>
                  </a:ext>
                </a:extLst>
              </a:tr>
              <a:tr h="156012">
                <a:tc>
                  <a:txBody>
                    <a:bodyPr/>
                    <a:lstStyle/>
                    <a:p>
                      <a:pPr algn="l" fontAlgn="b"/>
                      <a:r>
                        <a:rPr lang="en-AU" sz="800" u="none" strike="noStrike">
                          <a:effectLst/>
                        </a:rPr>
                        <a:t>vaccine injury</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ischemic stroke</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juvenile rheumatoid arthritis</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3721155362"/>
                  </a:ext>
                </a:extLst>
              </a:tr>
              <a:tr h="156012">
                <a:tc>
                  <a:txBody>
                    <a:bodyPr/>
                    <a:lstStyle/>
                    <a:p>
                      <a:pPr algn="l" fontAlgn="b"/>
                      <a:r>
                        <a:rPr lang="en-AU" sz="800" u="none" strike="noStrike">
                          <a:effectLst/>
                        </a:rPr>
                        <a:t>essential tremor</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postparalytic facial synkinesis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unilateral hearing loss</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3351211986"/>
                  </a:ext>
                </a:extLst>
              </a:tr>
              <a:tr h="207049">
                <a:tc>
                  <a:txBody>
                    <a:bodyPr/>
                    <a:lstStyle/>
                    <a:p>
                      <a:pPr algn="l" fontAlgn="b"/>
                      <a:r>
                        <a:rPr lang="en-US" sz="800" u="none" strike="noStrike">
                          <a:effectLst/>
                        </a:rPr>
                        <a:t>interarticular hip and knee pain</a:t>
                      </a:r>
                      <a:endParaRPr lang="en-US"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Chronic Fatigue Syndrome</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US" sz="800" u="none" strike="noStrike">
                          <a:effectLst/>
                        </a:rPr>
                        <a:t>open ankle and talus fractures</a:t>
                      </a:r>
                      <a:endParaRPr lang="en-US"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3849164988"/>
                  </a:ext>
                </a:extLst>
              </a:tr>
              <a:tr h="207049">
                <a:tc>
                  <a:txBody>
                    <a:bodyPr/>
                    <a:lstStyle/>
                    <a:p>
                      <a:pPr algn="l" fontAlgn="b"/>
                      <a:r>
                        <a:rPr lang="en-AU" sz="800" u="none" strike="noStrike" dirty="0" err="1">
                          <a:effectLst/>
                        </a:rPr>
                        <a:t>temperomandibular</a:t>
                      </a:r>
                      <a:r>
                        <a:rPr lang="en-AU" sz="800" u="none" strike="noStrike" dirty="0">
                          <a:effectLst/>
                        </a:rPr>
                        <a:t> disorders</a:t>
                      </a:r>
                      <a:endParaRPr lang="en-AU" sz="800" b="0" i="0" u="none" strike="noStrike" dirty="0">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hypospadias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myocardial infarction</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1571665677"/>
                  </a:ext>
                </a:extLst>
              </a:tr>
              <a:tr h="156012">
                <a:tc>
                  <a:txBody>
                    <a:bodyPr/>
                    <a:lstStyle/>
                    <a:p>
                      <a:pPr algn="l" fontAlgn="b"/>
                      <a:r>
                        <a:rPr lang="en-AU" sz="800" u="none" strike="noStrike" dirty="0">
                          <a:effectLst/>
                        </a:rPr>
                        <a:t>forearm fracture </a:t>
                      </a:r>
                      <a:r>
                        <a:rPr lang="en-AU" sz="800" u="none" strike="noStrike" dirty="0" err="1">
                          <a:effectLst/>
                        </a:rPr>
                        <a:t>nonunion</a:t>
                      </a:r>
                      <a:endParaRPr lang="en-AU" sz="800" b="0" i="0" u="none" strike="noStrike" dirty="0">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inflammatory bowel disease</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dirty="0">
                          <a:effectLst/>
                        </a:rPr>
                        <a:t>low literacy</a:t>
                      </a:r>
                      <a:endParaRPr lang="en-AU" sz="800" b="0" i="0" u="none" strike="noStrike" dirty="0">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1404787590"/>
                  </a:ext>
                </a:extLst>
              </a:tr>
              <a:tr h="156012">
                <a:tc>
                  <a:txBody>
                    <a:bodyPr/>
                    <a:lstStyle/>
                    <a:p>
                      <a:pPr algn="l" fontAlgn="b"/>
                      <a:r>
                        <a:rPr lang="en-AU" sz="800" u="none" strike="noStrike">
                          <a:effectLst/>
                        </a:rPr>
                        <a:t>psoriasis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Post-herpetic neuralgia</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diastrophic dysplasia</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2950579217"/>
                  </a:ext>
                </a:extLst>
              </a:tr>
              <a:tr h="104974">
                <a:tc>
                  <a:txBody>
                    <a:bodyPr/>
                    <a:lstStyle/>
                    <a:p>
                      <a:pPr algn="l" fontAlgn="b"/>
                      <a:r>
                        <a:rPr lang="en-AU" sz="800" u="none" strike="noStrike">
                          <a:effectLst/>
                        </a:rPr>
                        <a:t>osteoarthritis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amputation</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rheumatic symptoms</a:t>
                      </a:r>
                      <a:endParaRPr lang="en-AU" sz="800" b="0" i="0" u="none" strike="noStrike">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273628420"/>
                  </a:ext>
                </a:extLst>
              </a:tr>
              <a:tr h="156012">
                <a:tc>
                  <a:txBody>
                    <a:bodyPr/>
                    <a:lstStyle/>
                    <a:p>
                      <a:pPr algn="l" fontAlgn="b"/>
                      <a:r>
                        <a:rPr lang="en-AU" sz="800" u="none" strike="noStrike">
                          <a:effectLst/>
                        </a:rPr>
                        <a:t>intestinal motility disorders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a:effectLst/>
                        </a:rPr>
                        <a:t>chronic illness</a:t>
                      </a:r>
                      <a:endParaRPr lang="en-AU" sz="800" b="0" i="0" u="none" strike="noStrike">
                        <a:solidFill>
                          <a:srgbClr val="000000"/>
                        </a:solidFill>
                        <a:effectLst/>
                        <a:latin typeface="Calibri" panose="020F0502020204030204" pitchFamily="34" charset="0"/>
                      </a:endParaRPr>
                    </a:p>
                  </a:txBody>
                  <a:tcPr marL="2900" marR="2900" marT="2900" marB="0" anchor="ctr"/>
                </a:tc>
                <a:tc>
                  <a:txBody>
                    <a:bodyPr/>
                    <a:lstStyle/>
                    <a:p>
                      <a:pPr algn="l" fontAlgn="b"/>
                      <a:r>
                        <a:rPr lang="en-AU" sz="800" u="none" strike="noStrike" dirty="0">
                          <a:effectLst/>
                        </a:rPr>
                        <a:t>dementia</a:t>
                      </a:r>
                      <a:endParaRPr lang="en-AU" sz="800" b="0" i="0" u="none" strike="noStrike" dirty="0">
                        <a:solidFill>
                          <a:srgbClr val="000000"/>
                        </a:solidFill>
                        <a:effectLst/>
                        <a:latin typeface="Calibri" panose="020F0502020204030204" pitchFamily="34" charset="0"/>
                      </a:endParaRPr>
                    </a:p>
                  </a:txBody>
                  <a:tcPr marL="2900" marR="2900" marT="2900" marB="0" anchor="ctr"/>
                </a:tc>
                <a:extLst>
                  <a:ext uri="{0D108BD9-81ED-4DB2-BD59-A6C34878D82A}">
                    <a16:rowId xmlns:a16="http://schemas.microsoft.com/office/drawing/2014/main" val="2468647655"/>
                  </a:ext>
                </a:extLst>
              </a:tr>
            </a:tbl>
          </a:graphicData>
        </a:graphic>
      </p:graphicFrame>
      <p:sp>
        <p:nvSpPr>
          <p:cNvPr id="4" name="Slide Number Placeholder 3">
            <a:extLst>
              <a:ext uri="{FF2B5EF4-FFF2-40B4-BE49-F238E27FC236}">
                <a16:creationId xmlns:a16="http://schemas.microsoft.com/office/drawing/2014/main" id="{658918F8-A4D6-7D0F-A272-1B7B253E6BED}"/>
              </a:ext>
            </a:extLst>
          </p:cNvPr>
          <p:cNvSpPr>
            <a:spLocks noGrp="1"/>
          </p:cNvSpPr>
          <p:nvPr>
            <p:ph type="sldNum" sz="quarter" idx="12"/>
          </p:nvPr>
        </p:nvSpPr>
        <p:spPr/>
        <p:txBody>
          <a:bodyPr/>
          <a:lstStyle/>
          <a:p>
            <a:fld id="{10A01DC5-1685-4615-8240-15192985C6A2}" type="slidenum">
              <a:rPr lang="en-AU" smtClean="0"/>
              <a:pPr/>
              <a:t>12</a:t>
            </a:fld>
            <a:endParaRPr lang="en-AU"/>
          </a:p>
        </p:txBody>
      </p:sp>
      <p:pic>
        <p:nvPicPr>
          <p:cNvPr id="8" name="Picture 7">
            <a:extLst>
              <a:ext uri="{FF2B5EF4-FFF2-40B4-BE49-F238E27FC236}">
                <a16:creationId xmlns:a16="http://schemas.microsoft.com/office/drawing/2014/main" id="{9CFB37CC-7F43-F6EF-8729-4B2E6B463CC9}"/>
              </a:ext>
            </a:extLst>
          </p:cNvPr>
          <p:cNvPicPr>
            <a:picLocks noChangeAspect="1"/>
          </p:cNvPicPr>
          <p:nvPr/>
        </p:nvPicPr>
        <p:blipFill rotWithShape="1">
          <a:blip r:embed="rId3"/>
          <a:srcRect l="841" t="19404" r="1107" b="47507"/>
          <a:stretch/>
        </p:blipFill>
        <p:spPr>
          <a:xfrm>
            <a:off x="252189" y="418706"/>
            <a:ext cx="8639622" cy="1701948"/>
          </a:xfrm>
          <a:prstGeom prst="rect">
            <a:avLst/>
          </a:prstGeom>
        </p:spPr>
      </p:pic>
      <p:sp>
        <p:nvSpPr>
          <p:cNvPr id="9" name="TextBox 8">
            <a:extLst>
              <a:ext uri="{FF2B5EF4-FFF2-40B4-BE49-F238E27FC236}">
                <a16:creationId xmlns:a16="http://schemas.microsoft.com/office/drawing/2014/main" id="{A34ECDC5-33BC-77AF-68C2-2A5DCF6C2872}"/>
              </a:ext>
            </a:extLst>
          </p:cNvPr>
          <p:cNvSpPr txBox="1"/>
          <p:nvPr/>
        </p:nvSpPr>
        <p:spPr>
          <a:xfrm>
            <a:off x="252189" y="398734"/>
            <a:ext cx="872355" cy="369332"/>
          </a:xfrm>
          <a:prstGeom prst="rect">
            <a:avLst/>
          </a:prstGeom>
          <a:solidFill>
            <a:schemeClr val="bg1"/>
          </a:solidFill>
        </p:spPr>
        <p:txBody>
          <a:bodyPr wrap="none" rtlCol="0">
            <a:spAutoFit/>
          </a:bodyPr>
          <a:lstStyle/>
          <a:p>
            <a:r>
              <a:rPr lang="en-AU" dirty="0">
                <a:solidFill>
                  <a:schemeClr val="accent1"/>
                </a:solidFill>
                <a:latin typeface="+mj-lt"/>
              </a:rPr>
              <a:t>             </a:t>
            </a:r>
          </a:p>
        </p:txBody>
      </p:sp>
      <p:sp>
        <p:nvSpPr>
          <p:cNvPr id="2" name="Footer Placeholder 3">
            <a:extLst>
              <a:ext uri="{FF2B5EF4-FFF2-40B4-BE49-F238E27FC236}">
                <a16:creationId xmlns:a16="http://schemas.microsoft.com/office/drawing/2014/main" id="{01B5D75E-2DE0-DA35-028A-BDCD4D763AB1}"/>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65658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CC83-C305-42BA-A042-D0C9213BB22B}"/>
              </a:ext>
            </a:extLst>
          </p:cNvPr>
          <p:cNvSpPr>
            <a:spLocks noGrp="1"/>
          </p:cNvSpPr>
          <p:nvPr>
            <p:ph type="title"/>
          </p:nvPr>
        </p:nvSpPr>
        <p:spPr>
          <a:xfrm>
            <a:off x="2448000" y="324000"/>
            <a:ext cx="6300000" cy="2139553"/>
          </a:xfrm>
        </p:spPr>
        <p:txBody>
          <a:bodyPr>
            <a:normAutofit/>
          </a:bodyPr>
          <a:lstStyle/>
          <a:p>
            <a:r>
              <a:rPr lang="en-AU" dirty="0"/>
              <a:t>Why does it matter?</a:t>
            </a:r>
          </a:p>
        </p:txBody>
      </p:sp>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13</a:t>
            </a:fld>
            <a:endParaRPr lang="en-AU" dirty="0"/>
          </a:p>
        </p:txBody>
      </p:sp>
      <p:sp>
        <p:nvSpPr>
          <p:cNvPr id="6" name="Text Placeholder 5">
            <a:extLst>
              <a:ext uri="{FF2B5EF4-FFF2-40B4-BE49-F238E27FC236}">
                <a16:creationId xmlns:a16="http://schemas.microsoft.com/office/drawing/2014/main" id="{EA5A6C96-9922-493E-B37D-63799EC6ECD5}"/>
              </a:ext>
            </a:extLst>
          </p:cNvPr>
          <p:cNvSpPr>
            <a:spLocks noGrp="1"/>
          </p:cNvSpPr>
          <p:nvPr>
            <p:ph type="body" sz="quarter" idx="13"/>
          </p:nvPr>
        </p:nvSpPr>
        <p:spPr>
          <a:xfrm>
            <a:off x="324000" y="324000"/>
            <a:ext cx="1830621" cy="1808163"/>
          </a:xfrm>
        </p:spPr>
        <p:txBody>
          <a:bodyPr/>
          <a:lstStyle/>
          <a:p>
            <a:r>
              <a:rPr lang="en-AU" dirty="0"/>
              <a:t>03</a:t>
            </a:r>
          </a:p>
        </p:txBody>
      </p:sp>
      <p:sp>
        <p:nvSpPr>
          <p:cNvPr id="3" name="Footer Placeholder 3">
            <a:extLst>
              <a:ext uri="{FF2B5EF4-FFF2-40B4-BE49-F238E27FC236}">
                <a16:creationId xmlns:a16="http://schemas.microsoft.com/office/drawing/2014/main" id="{9D76428B-63FF-6BB7-BB19-2312496DF869}"/>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216365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ext&#10;&#10;Description automatically generated">
            <a:extLst>
              <a:ext uri="{FF2B5EF4-FFF2-40B4-BE49-F238E27FC236}">
                <a16:creationId xmlns:a16="http://schemas.microsoft.com/office/drawing/2014/main" id="{09E8642E-828B-CC95-8A18-14F0AE6D57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3132138" y="446593"/>
            <a:ext cx="5651500" cy="3931227"/>
          </a:xfrm>
          <a:noFill/>
        </p:spPr>
      </p:pic>
      <p:sp>
        <p:nvSpPr>
          <p:cNvPr id="5" name="Footer Placeholder 3">
            <a:extLst>
              <a:ext uri="{FF2B5EF4-FFF2-40B4-BE49-F238E27FC236}">
                <a16:creationId xmlns:a16="http://schemas.microsoft.com/office/drawing/2014/main" id="{77C5D4A1-A5BF-A24D-7EC2-99E5EC536772}"/>
              </a:ext>
            </a:extLst>
          </p:cNvPr>
          <p:cNvSpPr>
            <a:spLocks noGrp="1"/>
          </p:cNvSpPr>
          <p:nvPr>
            <p:ph type="ftr" sz="quarter" idx="11"/>
          </p:nvPr>
        </p:nvSpPr>
        <p:spPr/>
        <p:txBody>
          <a:bodyPr/>
          <a:lstStyle/>
          <a:p>
            <a:r>
              <a:rPr lang="en-US" dirty="0"/>
              <a:t>ANU SCHOOL OF MEDICINE AND PSYCHOLOGY</a:t>
            </a:r>
            <a:endParaRPr lang="en-AU" dirty="0"/>
          </a:p>
        </p:txBody>
      </p:sp>
      <p:sp>
        <p:nvSpPr>
          <p:cNvPr id="3" name="Slide Number Placeholder 2">
            <a:extLst>
              <a:ext uri="{FF2B5EF4-FFF2-40B4-BE49-F238E27FC236}">
                <a16:creationId xmlns:a16="http://schemas.microsoft.com/office/drawing/2014/main" id="{791CFD0F-E70E-4C34-81F9-366360146D1A}"/>
              </a:ext>
            </a:extLst>
          </p:cNvPr>
          <p:cNvSpPr>
            <a:spLocks noGrp="1"/>
          </p:cNvSpPr>
          <p:nvPr>
            <p:ph type="sldNum" sz="quarter" idx="12"/>
          </p:nvPr>
        </p:nvSpPr>
        <p:spPr/>
        <p:txBody>
          <a:bodyPr anchor="t">
            <a:normAutofit/>
          </a:bodyPr>
          <a:lstStyle/>
          <a:p>
            <a:pPr>
              <a:spcAft>
                <a:spcPts val="600"/>
              </a:spcAft>
            </a:pPr>
            <a:fld id="{10A01DC5-1685-4615-8240-15192985C6A2}" type="slidenum">
              <a:rPr lang="en-AU" smtClean="0"/>
              <a:pPr>
                <a:spcAft>
                  <a:spcPts val="600"/>
                </a:spcAft>
              </a:pPr>
              <a:t>14</a:t>
            </a:fld>
            <a:endParaRPr lang="en-AU"/>
          </a:p>
        </p:txBody>
      </p:sp>
      <p:sp>
        <p:nvSpPr>
          <p:cNvPr id="13" name="Text Placeholder 5">
            <a:extLst>
              <a:ext uri="{FF2B5EF4-FFF2-40B4-BE49-F238E27FC236}">
                <a16:creationId xmlns:a16="http://schemas.microsoft.com/office/drawing/2014/main" id="{935109AB-5419-E6C6-FCDC-334AC69F6CD1}"/>
              </a:ext>
            </a:extLst>
          </p:cNvPr>
          <p:cNvSpPr>
            <a:spLocks noGrp="1"/>
          </p:cNvSpPr>
          <p:nvPr>
            <p:ph type="body" sz="quarter" idx="13"/>
          </p:nvPr>
        </p:nvSpPr>
        <p:spPr/>
        <p:txBody>
          <a:bodyPr>
            <a:normAutofit lnSpcReduction="10000"/>
          </a:bodyPr>
          <a:lstStyle/>
          <a:p>
            <a:pPr lvl="1"/>
            <a:r>
              <a:rPr lang="en-AU" dirty="0"/>
              <a:t>Different knowledges at play:</a:t>
            </a:r>
          </a:p>
          <a:p>
            <a:pPr lvl="1"/>
            <a:r>
              <a:rPr lang="en-AU" dirty="0"/>
              <a:t>Clinical</a:t>
            </a:r>
          </a:p>
          <a:p>
            <a:pPr lvl="1"/>
            <a:r>
              <a:rPr lang="en-AU" dirty="0"/>
              <a:t>Policy</a:t>
            </a:r>
          </a:p>
          <a:p>
            <a:pPr lvl="1"/>
            <a:r>
              <a:rPr lang="en-AU" dirty="0"/>
              <a:t>Experiential</a:t>
            </a:r>
          </a:p>
          <a:p>
            <a:pPr lvl="1"/>
            <a:r>
              <a:rPr lang="en-AU" dirty="0"/>
              <a:t>Are any of </a:t>
            </a:r>
            <a:r>
              <a:rPr lang="en-AU"/>
              <a:t>them ‘wrong’? </a:t>
            </a:r>
            <a:r>
              <a:rPr lang="en-AU" dirty="0"/>
              <a:t>Are there any grounds for concluding that one is ‘more right’ than the others in all cases?</a:t>
            </a:r>
          </a:p>
          <a:p>
            <a:pPr lvl="1"/>
            <a:endParaRPr lang="en-AU" dirty="0"/>
          </a:p>
        </p:txBody>
      </p:sp>
    </p:spTree>
    <p:extLst>
      <p:ext uri="{BB962C8B-B14F-4D97-AF65-F5344CB8AC3E}">
        <p14:creationId xmlns:p14="http://schemas.microsoft.com/office/powerpoint/2010/main" val="1541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
        <p:nvSpPr>
          <p:cNvPr id="6" name="Text Placeholder 5">
            <a:extLst>
              <a:ext uri="{FF2B5EF4-FFF2-40B4-BE49-F238E27FC236}">
                <a16:creationId xmlns:a16="http://schemas.microsoft.com/office/drawing/2014/main" id="{A94AAADD-803E-DEC3-B224-3AB502384F6B}"/>
              </a:ext>
            </a:extLst>
          </p:cNvPr>
          <p:cNvSpPr>
            <a:spLocks noGrp="1"/>
          </p:cNvSpPr>
          <p:nvPr>
            <p:ph type="body" sz="quarter" idx="13"/>
          </p:nvPr>
        </p:nvSpPr>
        <p:spPr/>
        <p:txBody>
          <a:bodyPr/>
          <a:lstStyle/>
          <a:p>
            <a:r>
              <a:rPr lang="en-AU" dirty="0">
                <a:solidFill>
                  <a:schemeClr val="accent1"/>
                </a:solidFill>
              </a:rPr>
              <a:t>Group membership and identity:</a:t>
            </a:r>
          </a:p>
        </p:txBody>
      </p:sp>
      <p:graphicFrame>
        <p:nvGraphicFramePr>
          <p:cNvPr id="8" name="Diagram 7">
            <a:extLst>
              <a:ext uri="{FF2B5EF4-FFF2-40B4-BE49-F238E27FC236}">
                <a16:creationId xmlns:a16="http://schemas.microsoft.com/office/drawing/2014/main" id="{C4E4FB13-AB58-AC0D-F13F-196131C5FCCC}"/>
              </a:ext>
            </a:extLst>
          </p:cNvPr>
          <p:cNvGraphicFramePr/>
          <p:nvPr/>
        </p:nvGraphicFramePr>
        <p:xfrm>
          <a:off x="3132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a:extLst>
              <a:ext uri="{FF2B5EF4-FFF2-40B4-BE49-F238E27FC236}">
                <a16:creationId xmlns:a16="http://schemas.microsoft.com/office/drawing/2014/main" id="{975F5A2F-4E38-0FC6-2DCD-CE1C640EB772}"/>
              </a:ext>
            </a:extLst>
          </p:cNvPr>
          <p:cNvSpPr>
            <a:spLocks noGrp="1"/>
          </p:cNvSpPr>
          <p:nvPr>
            <p:ph idx="1"/>
          </p:nvPr>
        </p:nvSpPr>
        <p:spPr/>
        <p:txBody>
          <a:bodyPr/>
          <a:lstStyle/>
          <a:p>
            <a:endParaRPr lang="en-AU" dirty="0"/>
          </a:p>
        </p:txBody>
      </p:sp>
      <p:sp>
        <p:nvSpPr>
          <p:cNvPr id="11" name="TextBox 10">
            <a:extLst>
              <a:ext uri="{FF2B5EF4-FFF2-40B4-BE49-F238E27FC236}">
                <a16:creationId xmlns:a16="http://schemas.microsoft.com/office/drawing/2014/main" id="{5067115B-0AEF-480E-3818-B121838D146E}"/>
              </a:ext>
            </a:extLst>
          </p:cNvPr>
          <p:cNvSpPr txBox="1"/>
          <p:nvPr/>
        </p:nvSpPr>
        <p:spPr>
          <a:xfrm>
            <a:off x="3722912" y="1095701"/>
            <a:ext cx="881743" cy="430887"/>
          </a:xfrm>
          <a:prstGeom prst="rect">
            <a:avLst/>
          </a:prstGeom>
          <a:noFill/>
        </p:spPr>
        <p:txBody>
          <a:bodyPr wrap="square" rtlCol="0">
            <a:spAutoFit/>
          </a:bodyPr>
          <a:lstStyle/>
          <a:p>
            <a:r>
              <a:rPr lang="en-AU" sz="1100" dirty="0"/>
              <a:t>Positive and constructive</a:t>
            </a:r>
          </a:p>
        </p:txBody>
      </p:sp>
      <p:sp>
        <p:nvSpPr>
          <p:cNvPr id="12" name="TextBox 11">
            <a:extLst>
              <a:ext uri="{FF2B5EF4-FFF2-40B4-BE49-F238E27FC236}">
                <a16:creationId xmlns:a16="http://schemas.microsoft.com/office/drawing/2014/main" id="{C91B3575-7CBD-B28E-C768-74E88FF3C585}"/>
              </a:ext>
            </a:extLst>
          </p:cNvPr>
          <p:cNvSpPr txBox="1"/>
          <p:nvPr/>
        </p:nvSpPr>
        <p:spPr>
          <a:xfrm>
            <a:off x="4288969" y="3660456"/>
            <a:ext cx="957946" cy="430887"/>
          </a:xfrm>
          <a:prstGeom prst="rect">
            <a:avLst/>
          </a:prstGeom>
          <a:noFill/>
        </p:spPr>
        <p:txBody>
          <a:bodyPr wrap="square" rtlCol="0">
            <a:spAutoFit/>
          </a:bodyPr>
          <a:lstStyle/>
          <a:p>
            <a:r>
              <a:rPr lang="en-AU" sz="1100" dirty="0"/>
              <a:t>Negative and destructive</a:t>
            </a:r>
          </a:p>
        </p:txBody>
      </p:sp>
      <p:sp>
        <p:nvSpPr>
          <p:cNvPr id="2" name="Footer Placeholder 3">
            <a:extLst>
              <a:ext uri="{FF2B5EF4-FFF2-40B4-BE49-F238E27FC236}">
                <a16:creationId xmlns:a16="http://schemas.microsoft.com/office/drawing/2014/main" id="{E50F5C6F-20EF-312D-5083-90FBD2ADB827}"/>
              </a:ext>
            </a:extLst>
          </p:cNvPr>
          <p:cNvSpPr>
            <a:spLocks noGrp="1"/>
          </p:cNvSpPr>
          <p:nvPr>
            <p:ph type="ftr" sz="quarter" idx="11"/>
          </p:nvPr>
        </p:nvSpPr>
        <p:spPr>
          <a:xfrm>
            <a:off x="1440000" y="4914000"/>
            <a:ext cx="540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134576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0F51-58E3-40DD-AB1D-5448510AD1DC}"/>
              </a:ext>
            </a:extLst>
          </p:cNvPr>
          <p:cNvSpPr>
            <a:spLocks noGrp="1"/>
          </p:cNvSpPr>
          <p:nvPr>
            <p:ph idx="1"/>
          </p:nvPr>
        </p:nvSpPr>
        <p:spPr>
          <a:xfrm>
            <a:off x="3132000" y="324000"/>
            <a:ext cx="5652000" cy="4176000"/>
          </a:xfrm>
        </p:spPr>
        <p:txBody>
          <a:bodyPr>
            <a:noAutofit/>
          </a:bodyPr>
          <a:lstStyle/>
          <a:p>
            <a:pPr lvl="1"/>
            <a:r>
              <a:rPr lang="en-AU" sz="1800" i="1" dirty="0">
                <a:effectLst/>
                <a:latin typeface="Calibri" panose="020F0502020204030204" pitchFamily="34" charset="0"/>
                <a:ea typeface="Calibri" panose="020F0502020204030204" pitchFamily="34" charset="0"/>
                <a:cs typeface="Times New Roman" panose="02020603050405020304" pitchFamily="18" charset="0"/>
              </a:rPr>
              <a:t>Legitimizing identity</a:t>
            </a:r>
            <a:r>
              <a:rPr lang="en-AU" sz="1800" dirty="0">
                <a:effectLst/>
                <a:latin typeface="Calibri" panose="020F0502020204030204" pitchFamily="34" charset="0"/>
                <a:ea typeface="Calibri" panose="020F0502020204030204" pitchFamily="34" charset="0"/>
                <a:cs typeface="Times New Roman" panose="02020603050405020304" pitchFamily="18" charset="0"/>
              </a:rPr>
              <a:t> forms when hegemonic values are internalised. It is imposed by dominant social forces and is based on narrow or fixed categories. </a:t>
            </a:r>
          </a:p>
          <a:p>
            <a:pPr lvl="1"/>
            <a:r>
              <a:rPr lang="en-AU" sz="1800" i="1" dirty="0">
                <a:effectLst/>
                <a:latin typeface="Calibri" panose="020F0502020204030204" pitchFamily="34" charset="0"/>
                <a:ea typeface="Calibri" panose="020F0502020204030204" pitchFamily="34" charset="0"/>
                <a:cs typeface="Times New Roman" panose="02020603050405020304" pitchFamily="18" charset="0"/>
              </a:rPr>
              <a:t>Resistance identity</a:t>
            </a:r>
            <a:r>
              <a:rPr lang="en-AU" sz="1800" dirty="0">
                <a:effectLst/>
                <a:latin typeface="Calibri" panose="020F0502020204030204" pitchFamily="34" charset="0"/>
                <a:ea typeface="Calibri" panose="020F0502020204030204" pitchFamily="34" charset="0"/>
                <a:cs typeface="Times New Roman" panose="02020603050405020304" pitchFamily="18" charset="0"/>
              </a:rPr>
              <a:t> is formed in response to exclusion, oppression and stigmatization, and challenges the dominant discourse. </a:t>
            </a:r>
          </a:p>
          <a:p>
            <a:pPr lvl="1"/>
            <a:r>
              <a:rPr lang="en-AU" sz="1800" i="1" dirty="0">
                <a:effectLst/>
                <a:latin typeface="Calibri" panose="020F0502020204030204" pitchFamily="34" charset="0"/>
                <a:ea typeface="Calibri" panose="020F0502020204030204" pitchFamily="34" charset="0"/>
                <a:cs typeface="Times New Roman" panose="02020603050405020304" pitchFamily="18" charset="0"/>
              </a:rPr>
              <a:t>Project identity</a:t>
            </a:r>
            <a:r>
              <a:rPr lang="en-AU" sz="1800" dirty="0">
                <a:effectLst/>
                <a:latin typeface="Calibri" panose="020F0502020204030204" pitchFamily="34" charset="0"/>
                <a:ea typeface="Calibri" panose="020F0502020204030204" pitchFamily="34" charset="0"/>
                <a:cs typeface="Times New Roman" panose="02020603050405020304" pitchFamily="18" charset="0"/>
              </a:rPr>
              <a:t> flows from resistance identity. It is actively constructed through engagement in personally or socially meaningful projects. It is a response to the fragmentation and instability of traditional identities in contemporary societies, and redefines a person’s position in society by creating a sense of agency and empowerment.</a:t>
            </a:r>
            <a:endParaRPr lang="en-AU" dirty="0"/>
          </a:p>
        </p:txBody>
      </p:sp>
      <p:sp>
        <p:nvSpPr>
          <p:cNvPr id="5" name="Slide Number Placeholder 4">
            <a:extLst>
              <a:ext uri="{FF2B5EF4-FFF2-40B4-BE49-F238E27FC236}">
                <a16:creationId xmlns:a16="http://schemas.microsoft.com/office/drawing/2014/main" id="{B9AA64DA-1709-49F5-8FEC-EB4B418BA4AD}"/>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16</a:t>
            </a:fld>
            <a:endParaRPr lang="en-AU"/>
          </a:p>
        </p:txBody>
      </p:sp>
      <p:sp>
        <p:nvSpPr>
          <p:cNvPr id="11" name="Text Placeholder 10">
            <a:extLst>
              <a:ext uri="{FF2B5EF4-FFF2-40B4-BE49-F238E27FC236}">
                <a16:creationId xmlns:a16="http://schemas.microsoft.com/office/drawing/2014/main" id="{1BD09002-5196-4F53-8AD6-A86685A2F47D}"/>
              </a:ext>
            </a:extLst>
          </p:cNvPr>
          <p:cNvSpPr>
            <a:spLocks noGrp="1"/>
          </p:cNvSpPr>
          <p:nvPr>
            <p:ph type="body" sz="quarter" idx="13"/>
          </p:nvPr>
        </p:nvSpPr>
        <p:spPr>
          <a:xfrm>
            <a:off x="324000" y="324000"/>
            <a:ext cx="2520000" cy="3006725"/>
          </a:xfrm>
        </p:spPr>
        <p:txBody>
          <a:bodyPr/>
          <a:lstStyle/>
          <a:p>
            <a:r>
              <a:rPr lang="en-AU" dirty="0"/>
              <a:t>Power relationships and identity</a:t>
            </a:r>
          </a:p>
          <a:p>
            <a:pPr lvl="1"/>
            <a:endParaRPr lang="en-AU" dirty="0"/>
          </a:p>
        </p:txBody>
      </p:sp>
      <p:sp>
        <p:nvSpPr>
          <p:cNvPr id="4" name="Footer Placeholder 3">
            <a:extLst>
              <a:ext uri="{FF2B5EF4-FFF2-40B4-BE49-F238E27FC236}">
                <a16:creationId xmlns:a16="http://schemas.microsoft.com/office/drawing/2014/main" id="{4A9B2AE8-19B2-0071-7FCE-7DEDC436C841}"/>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407405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1F0B57-1A7D-EB87-0458-3E32DF7D1FD8}"/>
              </a:ext>
            </a:extLst>
          </p:cNvPr>
          <p:cNvSpPr>
            <a:spLocks noGrp="1"/>
          </p:cNvSpPr>
          <p:nvPr>
            <p:ph idx="1"/>
          </p:nvPr>
        </p:nvSpPr>
        <p:spPr/>
        <p:txBody>
          <a:bodyPr/>
          <a:lstStyle/>
          <a:p>
            <a:r>
              <a:rPr lang="en-AU" sz="1800" dirty="0">
                <a:solidFill>
                  <a:schemeClr val="tx1"/>
                </a:solidFill>
                <a:latin typeface="Calibri" panose="020F0502020204030204" pitchFamily="34" charset="0"/>
                <a:ea typeface="Calibri" panose="020F0502020204030204" pitchFamily="34" charset="0"/>
                <a:cs typeface="Calibri" panose="020F0502020204030204" pitchFamily="34" charset="0"/>
              </a:rPr>
              <a:t>The ‘psychosocial disability’ category isn’t a natural way of grouping people</a:t>
            </a:r>
          </a:p>
          <a:p>
            <a:r>
              <a:rPr lang="en-AU" sz="1800" dirty="0">
                <a:solidFill>
                  <a:schemeClr val="tx1"/>
                </a:solidFill>
                <a:latin typeface="Calibri" panose="020F0502020204030204" pitchFamily="34" charset="0"/>
                <a:ea typeface="Calibri" panose="020F0502020204030204" pitchFamily="34" charset="0"/>
                <a:cs typeface="Calibri" panose="020F0502020204030204" pitchFamily="34" charset="0"/>
              </a:rPr>
              <a:t>‘Disability groups’ are dividing practices</a:t>
            </a:r>
          </a:p>
          <a:p>
            <a:r>
              <a:rPr lang="en-AU" sz="1800" dirty="0">
                <a:solidFill>
                  <a:schemeClr val="tx1"/>
                </a:solidFill>
                <a:latin typeface="Calibri" panose="020F0502020204030204" pitchFamily="34" charset="0"/>
                <a:ea typeface="Calibri" panose="020F0502020204030204" pitchFamily="34" charset="0"/>
                <a:cs typeface="Calibri" panose="020F0502020204030204" pitchFamily="34" charset="0"/>
              </a:rPr>
              <a:t>Whether an identity is positive or negative is shaped by context and power relationships as well as group membership</a:t>
            </a:r>
          </a:p>
          <a:p>
            <a:r>
              <a:rPr lang="en-AU" sz="1800" dirty="0">
                <a:solidFill>
                  <a:schemeClr val="tx1"/>
                </a:solidFill>
                <a:latin typeface="Calibri" panose="020F0502020204030204" pitchFamily="34" charset="0"/>
                <a:ea typeface="Calibri" panose="020F0502020204030204" pitchFamily="34" charset="0"/>
                <a:cs typeface="Calibri" panose="020F0502020204030204" pitchFamily="34" charset="0"/>
              </a:rPr>
              <a:t>This type of research matters</a:t>
            </a:r>
          </a:p>
          <a:p>
            <a:endParaRPr lang="en-AU" dirty="0"/>
          </a:p>
        </p:txBody>
      </p:sp>
      <p:sp>
        <p:nvSpPr>
          <p:cNvPr id="4" name="Slide Number Placeholder 3">
            <a:extLst>
              <a:ext uri="{FF2B5EF4-FFF2-40B4-BE49-F238E27FC236}">
                <a16:creationId xmlns:a16="http://schemas.microsoft.com/office/drawing/2014/main" id="{A5EAF09B-6BDA-8C45-45F6-63B4AE97B4F7}"/>
              </a:ext>
            </a:extLst>
          </p:cNvPr>
          <p:cNvSpPr>
            <a:spLocks noGrp="1"/>
          </p:cNvSpPr>
          <p:nvPr>
            <p:ph type="sldNum" sz="quarter" idx="12"/>
          </p:nvPr>
        </p:nvSpPr>
        <p:spPr/>
        <p:txBody>
          <a:bodyPr/>
          <a:lstStyle/>
          <a:p>
            <a:fld id="{10A01DC5-1685-4615-8240-15192985C6A2}" type="slidenum">
              <a:rPr lang="en-AU" smtClean="0"/>
              <a:pPr/>
              <a:t>17</a:t>
            </a:fld>
            <a:endParaRPr lang="en-AU"/>
          </a:p>
        </p:txBody>
      </p:sp>
      <p:sp>
        <p:nvSpPr>
          <p:cNvPr id="6" name="Text Placeholder 5">
            <a:extLst>
              <a:ext uri="{FF2B5EF4-FFF2-40B4-BE49-F238E27FC236}">
                <a16:creationId xmlns:a16="http://schemas.microsoft.com/office/drawing/2014/main" id="{C7A702CB-C1BB-059A-3E7C-5500BBB6875D}"/>
              </a:ext>
            </a:extLst>
          </p:cNvPr>
          <p:cNvSpPr>
            <a:spLocks noGrp="1"/>
          </p:cNvSpPr>
          <p:nvPr>
            <p:ph type="body" sz="quarter" idx="13"/>
          </p:nvPr>
        </p:nvSpPr>
        <p:spPr/>
        <p:txBody>
          <a:bodyPr/>
          <a:lstStyle/>
          <a:p>
            <a:r>
              <a:rPr lang="en-AU" dirty="0"/>
              <a:t>So what?</a:t>
            </a:r>
          </a:p>
        </p:txBody>
      </p:sp>
      <p:sp>
        <p:nvSpPr>
          <p:cNvPr id="8" name="Footer Placeholder 3">
            <a:extLst>
              <a:ext uri="{FF2B5EF4-FFF2-40B4-BE49-F238E27FC236}">
                <a16:creationId xmlns:a16="http://schemas.microsoft.com/office/drawing/2014/main" id="{9FC8D3A9-5284-EBFF-DB8E-7991CFE4490B}"/>
              </a:ext>
            </a:extLst>
          </p:cNvPr>
          <p:cNvSpPr>
            <a:spLocks noGrp="1"/>
          </p:cNvSpPr>
          <p:nvPr>
            <p:ph type="ftr" sz="quarter" idx="11"/>
          </p:nvPr>
        </p:nvSpPr>
        <p:spPr>
          <a:xfrm>
            <a:off x="844200" y="4914000"/>
            <a:ext cx="4320000" cy="108000"/>
          </a:xfrm>
        </p:spPr>
        <p:txBody>
          <a:bodyPr/>
          <a:lstStyle/>
          <a:p>
            <a:r>
              <a:rPr lang="en-US" dirty="0"/>
              <a:t>ANU SCHOOL OF MEDICINE AND PSYCHOLOGY  |   SMP SEMINAR SERIES WEEK 8</a:t>
            </a:r>
            <a:endParaRPr lang="en-AU" dirty="0"/>
          </a:p>
        </p:txBody>
      </p:sp>
      <p:sp>
        <p:nvSpPr>
          <p:cNvPr id="9" name="Date Placeholder 3">
            <a:extLst>
              <a:ext uri="{FF2B5EF4-FFF2-40B4-BE49-F238E27FC236}">
                <a16:creationId xmlns:a16="http://schemas.microsoft.com/office/drawing/2014/main" id="{F6765788-0353-6CB3-35F7-4E6CAEE22A72}"/>
              </a:ext>
            </a:extLst>
          </p:cNvPr>
          <p:cNvSpPr>
            <a:spLocks noGrp="1"/>
          </p:cNvSpPr>
          <p:nvPr>
            <p:ph type="dt" sz="half" idx="2"/>
          </p:nvPr>
        </p:nvSpPr>
        <p:spPr>
          <a:xfrm>
            <a:off x="7380000" y="4914000"/>
            <a:ext cx="720000" cy="108000"/>
          </a:xfrm>
        </p:spPr>
        <p:txBody>
          <a:bodyPr/>
          <a:lstStyle/>
          <a:p>
            <a:r>
              <a:rPr lang="en-US" dirty="0"/>
              <a:t>08 Jun 23</a:t>
            </a:r>
            <a:endParaRPr lang="en-AU" dirty="0"/>
          </a:p>
        </p:txBody>
      </p:sp>
    </p:spTree>
    <p:extLst>
      <p:ext uri="{BB962C8B-B14F-4D97-AF65-F5344CB8AC3E}">
        <p14:creationId xmlns:p14="http://schemas.microsoft.com/office/powerpoint/2010/main" val="415827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CC83-C305-42BA-A042-D0C9213BB22B}"/>
              </a:ext>
            </a:extLst>
          </p:cNvPr>
          <p:cNvSpPr>
            <a:spLocks noGrp="1"/>
          </p:cNvSpPr>
          <p:nvPr>
            <p:ph type="title"/>
          </p:nvPr>
        </p:nvSpPr>
        <p:spPr>
          <a:xfrm>
            <a:off x="2448000" y="324000"/>
            <a:ext cx="6300000" cy="2139553"/>
          </a:xfrm>
        </p:spPr>
        <p:txBody>
          <a:bodyPr/>
          <a:lstStyle/>
          <a:p>
            <a:r>
              <a:rPr lang="en-AU" dirty="0"/>
              <a:t>Questions</a:t>
            </a:r>
          </a:p>
        </p:txBody>
      </p:sp>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18</a:t>
            </a:fld>
            <a:endParaRPr lang="en-AU" dirty="0"/>
          </a:p>
        </p:txBody>
      </p:sp>
      <p:sp>
        <p:nvSpPr>
          <p:cNvPr id="6" name="Text Placeholder 5">
            <a:extLst>
              <a:ext uri="{FF2B5EF4-FFF2-40B4-BE49-F238E27FC236}">
                <a16:creationId xmlns:a16="http://schemas.microsoft.com/office/drawing/2014/main" id="{EA5A6C96-9922-493E-B37D-63799EC6ECD5}"/>
              </a:ext>
            </a:extLst>
          </p:cNvPr>
          <p:cNvSpPr>
            <a:spLocks noGrp="1"/>
          </p:cNvSpPr>
          <p:nvPr>
            <p:ph type="body" sz="quarter" idx="13"/>
          </p:nvPr>
        </p:nvSpPr>
        <p:spPr>
          <a:xfrm>
            <a:off x="324000" y="324000"/>
            <a:ext cx="1830621" cy="1808163"/>
          </a:xfrm>
        </p:spPr>
        <p:txBody>
          <a:bodyPr/>
          <a:lstStyle/>
          <a:p>
            <a:r>
              <a:rPr lang="en-AU" dirty="0"/>
              <a:t>04</a:t>
            </a:r>
          </a:p>
        </p:txBody>
      </p:sp>
      <p:sp>
        <p:nvSpPr>
          <p:cNvPr id="3" name="Footer Placeholder 3">
            <a:extLst>
              <a:ext uri="{FF2B5EF4-FFF2-40B4-BE49-F238E27FC236}">
                <a16:creationId xmlns:a16="http://schemas.microsoft.com/office/drawing/2014/main" id="{69FAB02B-FBBF-E1BB-D768-3A15D25B3661}"/>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187035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F500F-2081-411A-A323-1BFF62E6F74A}"/>
              </a:ext>
            </a:extLst>
          </p:cNvPr>
          <p:cNvSpPr>
            <a:spLocks noGrp="1"/>
          </p:cNvSpPr>
          <p:nvPr>
            <p:ph type="body" sz="quarter" idx="13"/>
          </p:nvPr>
        </p:nvSpPr>
        <p:spPr>
          <a:xfrm>
            <a:off x="3131999" y="373063"/>
            <a:ext cx="5612607" cy="1702730"/>
          </a:xfrm>
        </p:spPr>
        <p:txBody>
          <a:bodyPr/>
          <a:lstStyle/>
          <a:p>
            <a:r>
              <a:rPr lang="en-AU" dirty="0"/>
              <a:t>Thank you</a:t>
            </a:r>
          </a:p>
        </p:txBody>
      </p:sp>
      <p:sp>
        <p:nvSpPr>
          <p:cNvPr id="3" name="Text Placeholder 2">
            <a:extLst>
              <a:ext uri="{FF2B5EF4-FFF2-40B4-BE49-F238E27FC236}">
                <a16:creationId xmlns:a16="http://schemas.microsoft.com/office/drawing/2014/main" id="{237ECCD5-1B47-4C14-A7EA-1BFC888CEC8B}"/>
              </a:ext>
            </a:extLst>
          </p:cNvPr>
          <p:cNvSpPr>
            <a:spLocks noGrp="1"/>
          </p:cNvSpPr>
          <p:nvPr>
            <p:ph type="body" sz="quarter" idx="14"/>
          </p:nvPr>
        </p:nvSpPr>
        <p:spPr>
          <a:xfrm>
            <a:off x="3132138" y="1260000"/>
            <a:ext cx="5611812" cy="2921000"/>
          </a:xfrm>
        </p:spPr>
        <p:txBody>
          <a:bodyPr>
            <a:normAutofit/>
          </a:bodyPr>
          <a:lstStyle/>
          <a:p>
            <a:r>
              <a:rPr lang="en-US" dirty="0"/>
              <a:t>Contact</a:t>
            </a:r>
          </a:p>
          <a:p>
            <a:pPr lvl="1"/>
            <a:r>
              <a:rPr lang="en-US" dirty="0"/>
              <a:t>Terri Warner</a:t>
            </a:r>
          </a:p>
          <a:p>
            <a:pPr lvl="1"/>
            <a:r>
              <a:rPr lang="en-US" dirty="0"/>
              <a:t>School of Medicine and Psychology</a:t>
            </a:r>
          </a:p>
          <a:p>
            <a:pPr lvl="1"/>
            <a:r>
              <a:rPr lang="en-US" dirty="0"/>
              <a:t>ANU College of Health and Medicine</a:t>
            </a:r>
          </a:p>
          <a:p>
            <a:pPr lvl="1"/>
            <a:r>
              <a:rPr lang="en-US" dirty="0"/>
              <a:t>E terri.warner@anu.edu.au</a:t>
            </a:r>
          </a:p>
          <a:p>
            <a:pPr lvl="1"/>
            <a:r>
              <a:rPr lang="en-US" dirty="0"/>
              <a:t>W medicalschool.anu.edu.au</a:t>
            </a:r>
            <a:endParaRPr lang="en-AU" dirty="0"/>
          </a:p>
        </p:txBody>
      </p:sp>
    </p:spTree>
    <p:extLst>
      <p:ext uri="{BB962C8B-B14F-4D97-AF65-F5344CB8AC3E}">
        <p14:creationId xmlns:p14="http://schemas.microsoft.com/office/powerpoint/2010/main" val="10082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4FC1-E840-475C-A99D-71E763F890E2}"/>
              </a:ext>
            </a:extLst>
          </p:cNvPr>
          <p:cNvSpPr>
            <a:spLocks noGrp="1"/>
          </p:cNvSpPr>
          <p:nvPr>
            <p:ph type="title"/>
          </p:nvPr>
        </p:nvSpPr>
        <p:spPr>
          <a:xfrm>
            <a:off x="324000" y="324000"/>
            <a:ext cx="2880000" cy="3144414"/>
          </a:xfrm>
        </p:spPr>
        <p:txBody>
          <a:bodyPr/>
          <a:lstStyle/>
          <a:p>
            <a:r>
              <a:rPr lang="en-AU" dirty="0"/>
              <a:t>Agenda</a:t>
            </a:r>
          </a:p>
        </p:txBody>
      </p:sp>
      <p:graphicFrame>
        <p:nvGraphicFramePr>
          <p:cNvPr id="7" name="Table 7">
            <a:extLst>
              <a:ext uri="{FF2B5EF4-FFF2-40B4-BE49-F238E27FC236}">
                <a16:creationId xmlns:a16="http://schemas.microsoft.com/office/drawing/2014/main" id="{9ED8B41A-874F-4E02-A506-F227B61FD99D}"/>
              </a:ext>
            </a:extLst>
          </p:cNvPr>
          <p:cNvGraphicFramePr>
            <a:graphicFrameLocks noGrp="1"/>
          </p:cNvGraphicFramePr>
          <p:nvPr>
            <p:ph idx="1"/>
            <p:extLst>
              <p:ext uri="{D42A27DB-BD31-4B8C-83A1-F6EECF244321}">
                <p14:modId xmlns:p14="http://schemas.microsoft.com/office/powerpoint/2010/main" val="1567685960"/>
              </p:ext>
            </p:extLst>
          </p:nvPr>
        </p:nvGraphicFramePr>
        <p:xfrm>
          <a:off x="3851275" y="323850"/>
          <a:ext cx="4932363" cy="242904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accent1"/>
                          </a:solidFill>
                        </a:rPr>
                        <a:t>01</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tx1"/>
                          </a:solidFill>
                        </a:rPr>
                        <a:t>What is a psychosocial disability?</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accent1"/>
                          </a:solidFill>
                        </a:rPr>
                        <a:t>02</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Who has one and who decides?</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7224851"/>
                  </a:ext>
                </a:extLst>
              </a:tr>
              <a:tr h="576000">
                <a:tc>
                  <a:txBody>
                    <a:bodyPr/>
                    <a:lstStyle/>
                    <a:p>
                      <a:r>
                        <a:rPr lang="en-AU" sz="2000" dirty="0">
                          <a:solidFill>
                            <a:schemeClr val="accent1"/>
                          </a:solidFill>
                        </a:rPr>
                        <a:t>03</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Why does it matter?</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accent1"/>
                          </a:solidFill>
                        </a:rPr>
                        <a:t>04</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Questions</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bl>
          </a:graphicData>
        </a:graphic>
      </p:graphicFrame>
      <p:sp>
        <p:nvSpPr>
          <p:cNvPr id="4" name="Footer Placeholder 3">
            <a:extLst>
              <a:ext uri="{FF2B5EF4-FFF2-40B4-BE49-F238E27FC236}">
                <a16:creationId xmlns:a16="http://schemas.microsoft.com/office/drawing/2014/main" id="{1C7F386F-A2C7-46C3-8017-01D1C5E0AD2D}"/>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
        <p:nvSpPr>
          <p:cNvPr id="5" name="Slide Number Placeholder 4">
            <a:extLst>
              <a:ext uri="{FF2B5EF4-FFF2-40B4-BE49-F238E27FC236}">
                <a16:creationId xmlns:a16="http://schemas.microsoft.com/office/drawing/2014/main" id="{2C984552-6D96-45E3-BE0B-C9F35561CAA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11410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6BAA3-3AB4-4C02-9488-682B7B5D3ED4}"/>
              </a:ext>
            </a:extLst>
          </p:cNvPr>
          <p:cNvSpPr>
            <a:spLocks noGrp="1"/>
          </p:cNvSpPr>
          <p:nvPr>
            <p:ph idx="1"/>
          </p:nvPr>
        </p:nvSpPr>
        <p:spPr>
          <a:xfrm>
            <a:off x="324000" y="1800000"/>
            <a:ext cx="3600000" cy="2700000"/>
          </a:xfrm>
        </p:spPr>
        <p:txBody>
          <a:bodyPr>
            <a:normAutofit fontScale="92500" lnSpcReduction="20000"/>
          </a:bodyPr>
          <a:lstStyle/>
          <a:p>
            <a:r>
              <a:rPr lang="en-AU" dirty="0"/>
              <a:t>Policy analysis:</a:t>
            </a:r>
          </a:p>
          <a:p>
            <a:r>
              <a:rPr lang="en-AU" sz="1100" dirty="0">
                <a:solidFill>
                  <a:schemeClr val="tx1"/>
                </a:solidFill>
                <a:latin typeface="+mn-lt"/>
              </a:rPr>
              <a:t>Examining the historical roots of ‘psychosocial disability’ as a policy problem</a:t>
            </a:r>
          </a:p>
          <a:p>
            <a:r>
              <a:rPr lang="en-AU" dirty="0"/>
              <a:t>Interviews:</a:t>
            </a:r>
          </a:p>
          <a:p>
            <a:pPr lvl="1"/>
            <a:r>
              <a:rPr lang="en-AU" dirty="0"/>
              <a:t>People in the NDIS psychosocial disability group</a:t>
            </a:r>
          </a:p>
          <a:p>
            <a:pPr lvl="1"/>
            <a:r>
              <a:rPr lang="en-AU" dirty="0"/>
              <a:t>People with a mental health condition who may or may not be in the NDIS</a:t>
            </a:r>
          </a:p>
          <a:p>
            <a:pPr lvl="1"/>
            <a:r>
              <a:rPr lang="en-AU" dirty="0"/>
              <a:t>Carers of people with a mental health condition</a:t>
            </a:r>
          </a:p>
          <a:p>
            <a:pPr lvl="1"/>
            <a:r>
              <a:rPr lang="en-AU" dirty="0"/>
              <a:t>People whose work involves the assessment, treatment, care or support of people with a mental health condition and have some experience with the NDIS</a:t>
            </a:r>
          </a:p>
          <a:p>
            <a:pPr lvl="1"/>
            <a:r>
              <a:rPr lang="en-AU" sz="1400" dirty="0">
                <a:solidFill>
                  <a:schemeClr val="accent1"/>
                </a:solidFill>
                <a:latin typeface="+mj-lt"/>
              </a:rPr>
              <a:t>Case study:</a:t>
            </a:r>
          </a:p>
          <a:p>
            <a:pPr lvl="1"/>
            <a:r>
              <a:rPr lang="en-AU" dirty="0"/>
              <a:t>A lived experience-led advocacy organisation funded to support people with psychosocial disability with NDIS appeals</a:t>
            </a:r>
          </a:p>
          <a:p>
            <a:endParaRPr lang="en-AU" dirty="0"/>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3600000" cy="1512887"/>
          </a:xfrm>
        </p:spPr>
        <p:txBody>
          <a:bodyPr/>
          <a:lstStyle/>
          <a:p>
            <a:r>
              <a:rPr lang="en-AU" dirty="0"/>
              <a:t>The research has involved:</a:t>
            </a:r>
          </a:p>
        </p:txBody>
      </p:sp>
      <p:pic>
        <p:nvPicPr>
          <p:cNvPr id="7" name="Picture 6" descr="A blue abstract watercolor pattern on a white background">
            <a:extLst>
              <a:ext uri="{FF2B5EF4-FFF2-40B4-BE49-F238E27FC236}">
                <a16:creationId xmlns:a16="http://schemas.microsoft.com/office/drawing/2014/main" id="{56C3DEE0-0A1A-DA0B-F244-F3A7787AA525}"/>
              </a:ext>
            </a:extLst>
          </p:cNvPr>
          <p:cNvPicPr>
            <a:picLocks noChangeAspect="1"/>
          </p:cNvPicPr>
          <p:nvPr/>
        </p:nvPicPr>
        <p:blipFill>
          <a:blip r:embed="rId3"/>
          <a:stretch>
            <a:fillRect/>
          </a:stretch>
        </p:blipFill>
        <p:spPr>
          <a:xfrm rot="5400000">
            <a:off x="4575723" y="513460"/>
            <a:ext cx="4175999" cy="3797081"/>
          </a:xfrm>
          <a:prstGeom prst="rect">
            <a:avLst/>
          </a:prstGeom>
          <a:ln w="38100">
            <a:solidFill>
              <a:schemeClr val="accent2"/>
            </a:solidFill>
          </a:ln>
        </p:spPr>
      </p:pic>
      <p:sp>
        <p:nvSpPr>
          <p:cNvPr id="8" name="Footer Placeholder 3">
            <a:extLst>
              <a:ext uri="{FF2B5EF4-FFF2-40B4-BE49-F238E27FC236}">
                <a16:creationId xmlns:a16="http://schemas.microsoft.com/office/drawing/2014/main" id="{5A7CC159-20BF-CC0A-F8A5-8A43F57BCBC2}"/>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186278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CC83-C305-42BA-A042-D0C9213BB22B}"/>
              </a:ext>
            </a:extLst>
          </p:cNvPr>
          <p:cNvSpPr>
            <a:spLocks noGrp="1"/>
          </p:cNvSpPr>
          <p:nvPr>
            <p:ph type="title"/>
          </p:nvPr>
        </p:nvSpPr>
        <p:spPr>
          <a:xfrm>
            <a:off x="2448000" y="324000"/>
            <a:ext cx="6300000" cy="2139553"/>
          </a:xfrm>
        </p:spPr>
        <p:txBody>
          <a:bodyPr>
            <a:normAutofit fontScale="90000"/>
          </a:bodyPr>
          <a:lstStyle/>
          <a:p>
            <a:r>
              <a:rPr lang="en-US" dirty="0"/>
              <a:t>What is a psychosocial disability?</a:t>
            </a:r>
          </a:p>
        </p:txBody>
      </p:sp>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a:t>
            </a:fld>
            <a:endParaRPr lang="en-AU" dirty="0"/>
          </a:p>
        </p:txBody>
      </p:sp>
      <p:sp>
        <p:nvSpPr>
          <p:cNvPr id="6" name="Text Placeholder 5">
            <a:extLst>
              <a:ext uri="{FF2B5EF4-FFF2-40B4-BE49-F238E27FC236}">
                <a16:creationId xmlns:a16="http://schemas.microsoft.com/office/drawing/2014/main" id="{EA5A6C96-9922-493E-B37D-63799EC6ECD5}"/>
              </a:ext>
            </a:extLst>
          </p:cNvPr>
          <p:cNvSpPr>
            <a:spLocks noGrp="1"/>
          </p:cNvSpPr>
          <p:nvPr>
            <p:ph type="body" sz="quarter" idx="13"/>
          </p:nvPr>
        </p:nvSpPr>
        <p:spPr>
          <a:xfrm>
            <a:off x="324000" y="324000"/>
            <a:ext cx="1830621" cy="1808163"/>
          </a:xfrm>
        </p:spPr>
        <p:txBody>
          <a:bodyPr/>
          <a:lstStyle/>
          <a:p>
            <a:r>
              <a:rPr lang="en-AU" dirty="0"/>
              <a:t>01</a:t>
            </a:r>
          </a:p>
        </p:txBody>
      </p:sp>
      <p:sp>
        <p:nvSpPr>
          <p:cNvPr id="8" name="Footer Placeholder 3">
            <a:extLst>
              <a:ext uri="{FF2B5EF4-FFF2-40B4-BE49-F238E27FC236}">
                <a16:creationId xmlns:a16="http://schemas.microsoft.com/office/drawing/2014/main" id="{0859A297-848E-A0E7-7290-86E67FA9FEB9}"/>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149946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a:t>
            </a:fld>
            <a:endParaRPr lang="en-AU"/>
          </a:p>
        </p:txBody>
      </p:sp>
      <p:sp>
        <p:nvSpPr>
          <p:cNvPr id="8" name="Text Placeholder 7">
            <a:extLst>
              <a:ext uri="{FF2B5EF4-FFF2-40B4-BE49-F238E27FC236}">
                <a16:creationId xmlns:a16="http://schemas.microsoft.com/office/drawing/2014/main" id="{79306613-7905-4633-B16A-127B93CF1E96}"/>
              </a:ext>
            </a:extLst>
          </p:cNvPr>
          <p:cNvSpPr>
            <a:spLocks noGrp="1"/>
          </p:cNvSpPr>
          <p:nvPr>
            <p:ph type="body" sz="quarter" idx="15"/>
          </p:nvPr>
        </p:nvSpPr>
        <p:spPr>
          <a:xfrm>
            <a:off x="2952000" y="630621"/>
            <a:ext cx="108000" cy="3796917"/>
          </a:xfrm>
        </p:spPr>
        <p:txBody>
          <a:bodyPr/>
          <a:lstStyle/>
          <a:p>
            <a:r>
              <a:rPr lang="en-AU" dirty="0"/>
              <a:t>Image credit here</a:t>
            </a:r>
          </a:p>
        </p:txBody>
      </p:sp>
      <p:pic>
        <p:nvPicPr>
          <p:cNvPr id="10" name="Picture Placeholder 9" descr="A screenshot of a computer&#10;&#10;Description automatically generated with medium confidence">
            <a:extLst>
              <a:ext uri="{FF2B5EF4-FFF2-40B4-BE49-F238E27FC236}">
                <a16:creationId xmlns:a16="http://schemas.microsoft.com/office/drawing/2014/main" id="{B890ACA6-0515-91DB-A9AA-A1D18392DE9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52" r="1452"/>
          <a:stretch>
            <a:fillRect/>
          </a:stretch>
        </p:blipFill>
        <p:spPr/>
      </p:pic>
      <p:sp>
        <p:nvSpPr>
          <p:cNvPr id="11" name="Oval 10">
            <a:extLst>
              <a:ext uri="{FF2B5EF4-FFF2-40B4-BE49-F238E27FC236}">
                <a16:creationId xmlns:a16="http://schemas.microsoft.com/office/drawing/2014/main" id="{825AB2E7-9B27-5FBC-25C5-77ECA398EB75}"/>
              </a:ext>
            </a:extLst>
          </p:cNvPr>
          <p:cNvSpPr/>
          <p:nvPr/>
        </p:nvSpPr>
        <p:spPr>
          <a:xfrm>
            <a:off x="3520966" y="630621"/>
            <a:ext cx="1923393" cy="72521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a:extLst>
              <a:ext uri="{FF2B5EF4-FFF2-40B4-BE49-F238E27FC236}">
                <a16:creationId xmlns:a16="http://schemas.microsoft.com/office/drawing/2014/main" id="{A30930F6-0EC6-2D0E-0F9D-D386319F31BE}"/>
              </a:ext>
            </a:extLst>
          </p:cNvPr>
          <p:cNvCxnSpPr>
            <a:cxnSpLocks/>
            <a:stCxn id="11" idx="3"/>
            <a:endCxn id="18" idx="7"/>
          </p:cNvCxnSpPr>
          <p:nvPr/>
        </p:nvCxnSpPr>
        <p:spPr>
          <a:xfrm flipH="1">
            <a:off x="2622648" y="1249629"/>
            <a:ext cx="1179992" cy="93160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8120D6D-B3BA-F647-C6FF-3D14C0EC85D9}"/>
              </a:ext>
            </a:extLst>
          </p:cNvPr>
          <p:cNvSpPr>
            <a:spLocks noGrp="1"/>
          </p:cNvSpPr>
          <p:nvPr>
            <p:ph type="body" sz="quarter" idx="13"/>
          </p:nvPr>
        </p:nvSpPr>
        <p:spPr>
          <a:xfrm>
            <a:off x="73572" y="1865060"/>
            <a:ext cx="2986428" cy="1844643"/>
          </a:xfrm>
          <a:prstGeom prst="ellipse">
            <a:avLst/>
          </a:prstGeom>
          <a:ln>
            <a:solidFill>
              <a:schemeClr val="bg1"/>
            </a:solidFill>
          </a:ln>
        </p:spPr>
        <p:txBody>
          <a:bodyPr>
            <a:noAutofit/>
          </a:bodyPr>
          <a:lstStyle/>
          <a:p>
            <a:pPr algn="ctr">
              <a:spcAft>
                <a:spcPts val="0"/>
              </a:spcAft>
            </a:pPr>
            <a:r>
              <a:rPr lang="en-US" sz="1400" dirty="0"/>
              <a:t>Psychosocial </a:t>
            </a:r>
          </a:p>
          <a:p>
            <a:pPr algn="ctr">
              <a:spcAft>
                <a:spcPts val="0"/>
              </a:spcAft>
            </a:pPr>
            <a:r>
              <a:rPr lang="en-US" sz="1400" dirty="0"/>
              <a:t>disability describes disability experience, impairments and participation restrictions related to mental health conditions which some mental health consumers and families and </a:t>
            </a:r>
            <a:r>
              <a:rPr lang="en-US" sz="1400" dirty="0" err="1"/>
              <a:t>carers</a:t>
            </a:r>
            <a:r>
              <a:rPr lang="en-US" sz="1400" dirty="0"/>
              <a:t> must manage.</a:t>
            </a:r>
            <a:endParaRPr lang="en-AU" sz="1400" dirty="0"/>
          </a:p>
        </p:txBody>
      </p:sp>
      <p:sp>
        <p:nvSpPr>
          <p:cNvPr id="18" name="Oval 17">
            <a:extLst>
              <a:ext uri="{FF2B5EF4-FFF2-40B4-BE49-F238E27FC236}">
                <a16:creationId xmlns:a16="http://schemas.microsoft.com/office/drawing/2014/main" id="{9FDC3898-3248-B886-9DD2-9C1770201629}"/>
              </a:ext>
            </a:extLst>
          </p:cNvPr>
          <p:cNvSpPr/>
          <p:nvPr/>
        </p:nvSpPr>
        <p:spPr>
          <a:xfrm>
            <a:off x="73572" y="1891862"/>
            <a:ext cx="2986428" cy="197594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3">
            <a:extLst>
              <a:ext uri="{FF2B5EF4-FFF2-40B4-BE49-F238E27FC236}">
                <a16:creationId xmlns:a16="http://schemas.microsoft.com/office/drawing/2014/main" id="{94124D40-2272-122A-80A1-62CCFBF6CAF5}"/>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391148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5967B9B-A94B-396B-DE8D-4DB6BD544E0D}"/>
              </a:ext>
            </a:extLst>
          </p:cNvPr>
          <p:cNvSpPr/>
          <p:nvPr/>
        </p:nvSpPr>
        <p:spPr>
          <a:xfrm>
            <a:off x="1250873" y="1726029"/>
            <a:ext cx="2075704" cy="1245422"/>
          </a:xfrm>
          <a:custGeom>
            <a:avLst/>
            <a:gdLst>
              <a:gd name="connsiteX0" fmla="*/ 0 w 2075704"/>
              <a:gd name="connsiteY0" fmla="*/ 0 h 1245422"/>
              <a:gd name="connsiteX1" fmla="*/ 2075704 w 2075704"/>
              <a:gd name="connsiteY1" fmla="*/ 0 h 1245422"/>
              <a:gd name="connsiteX2" fmla="*/ 2075704 w 2075704"/>
              <a:gd name="connsiteY2" fmla="*/ 1245422 h 1245422"/>
              <a:gd name="connsiteX3" fmla="*/ 0 w 2075704"/>
              <a:gd name="connsiteY3" fmla="*/ 1245422 h 1245422"/>
              <a:gd name="connsiteX4" fmla="*/ 0 w 2075704"/>
              <a:gd name="connsiteY4" fmla="*/ 0 h 124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704" h="1245422">
                <a:moveTo>
                  <a:pt x="0" y="0"/>
                </a:moveTo>
                <a:lnTo>
                  <a:pt x="2075704" y="0"/>
                </a:lnTo>
                <a:lnTo>
                  <a:pt x="2075704" y="1245422"/>
                </a:lnTo>
                <a:lnTo>
                  <a:pt x="0" y="1245422"/>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AU" sz="5700" b="0" kern="1200" cap="none" spc="0" dirty="0">
                <a:ln w="0"/>
                <a:solidFill>
                  <a:schemeClr val="accent1"/>
                </a:solidFill>
                <a:effectLst>
                  <a:outerShdw blurRad="38100" dist="25400" dir="5400000" algn="ctr" rotWithShape="0">
                    <a:srgbClr val="6E747A">
                      <a:alpha val="43000"/>
                    </a:srgbClr>
                  </a:outerShdw>
                </a:effectLst>
              </a:rPr>
              <a:t>ICD</a:t>
            </a:r>
          </a:p>
        </p:txBody>
      </p:sp>
      <p:sp>
        <p:nvSpPr>
          <p:cNvPr id="10" name="Freeform: Shape 9">
            <a:extLst>
              <a:ext uri="{FF2B5EF4-FFF2-40B4-BE49-F238E27FC236}">
                <a16:creationId xmlns:a16="http://schemas.microsoft.com/office/drawing/2014/main" id="{A684A086-777B-63B7-38BE-AD7613D777C2}"/>
              </a:ext>
            </a:extLst>
          </p:cNvPr>
          <p:cNvSpPr/>
          <p:nvPr/>
        </p:nvSpPr>
        <p:spPr>
          <a:xfrm>
            <a:off x="3534148" y="1726029"/>
            <a:ext cx="2075704" cy="1245422"/>
          </a:xfrm>
          <a:custGeom>
            <a:avLst/>
            <a:gdLst>
              <a:gd name="connsiteX0" fmla="*/ 0 w 2075704"/>
              <a:gd name="connsiteY0" fmla="*/ 0 h 1245422"/>
              <a:gd name="connsiteX1" fmla="*/ 2075704 w 2075704"/>
              <a:gd name="connsiteY1" fmla="*/ 0 h 1245422"/>
              <a:gd name="connsiteX2" fmla="*/ 2075704 w 2075704"/>
              <a:gd name="connsiteY2" fmla="*/ 1245422 h 1245422"/>
              <a:gd name="connsiteX3" fmla="*/ 0 w 2075704"/>
              <a:gd name="connsiteY3" fmla="*/ 1245422 h 1245422"/>
              <a:gd name="connsiteX4" fmla="*/ 0 w 2075704"/>
              <a:gd name="connsiteY4" fmla="*/ 0 h 124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704" h="1245422">
                <a:moveTo>
                  <a:pt x="0" y="0"/>
                </a:moveTo>
                <a:lnTo>
                  <a:pt x="2075704" y="0"/>
                </a:lnTo>
                <a:lnTo>
                  <a:pt x="2075704" y="1245422"/>
                </a:lnTo>
                <a:lnTo>
                  <a:pt x="0" y="1245422"/>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AU" sz="5700" kern="1200" dirty="0">
                <a:ln w="0"/>
                <a:solidFill>
                  <a:schemeClr val="accent1"/>
                </a:solidFill>
                <a:effectLst>
                  <a:outerShdw blurRad="38100" dist="25400" dir="5400000" algn="ctr" rotWithShape="0">
                    <a:srgbClr val="6E747A">
                      <a:alpha val="43000"/>
                    </a:srgbClr>
                  </a:outerShdw>
                </a:effectLst>
              </a:rPr>
              <a:t>DSM</a:t>
            </a:r>
          </a:p>
        </p:txBody>
      </p:sp>
      <p:sp>
        <p:nvSpPr>
          <p:cNvPr id="11" name="Freeform: Shape 10">
            <a:extLst>
              <a:ext uri="{FF2B5EF4-FFF2-40B4-BE49-F238E27FC236}">
                <a16:creationId xmlns:a16="http://schemas.microsoft.com/office/drawing/2014/main" id="{8E88B5DC-1A68-A8F9-9A28-7E5AE52CD023}"/>
              </a:ext>
            </a:extLst>
          </p:cNvPr>
          <p:cNvSpPr/>
          <p:nvPr/>
        </p:nvSpPr>
        <p:spPr>
          <a:xfrm>
            <a:off x="5817423" y="1726029"/>
            <a:ext cx="2075704" cy="1245422"/>
          </a:xfrm>
          <a:custGeom>
            <a:avLst/>
            <a:gdLst>
              <a:gd name="connsiteX0" fmla="*/ 0 w 2075704"/>
              <a:gd name="connsiteY0" fmla="*/ 0 h 1245422"/>
              <a:gd name="connsiteX1" fmla="*/ 2075704 w 2075704"/>
              <a:gd name="connsiteY1" fmla="*/ 0 h 1245422"/>
              <a:gd name="connsiteX2" fmla="*/ 2075704 w 2075704"/>
              <a:gd name="connsiteY2" fmla="*/ 1245422 h 1245422"/>
              <a:gd name="connsiteX3" fmla="*/ 0 w 2075704"/>
              <a:gd name="connsiteY3" fmla="*/ 1245422 h 1245422"/>
              <a:gd name="connsiteX4" fmla="*/ 0 w 2075704"/>
              <a:gd name="connsiteY4" fmla="*/ 0 h 124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704" h="1245422">
                <a:moveTo>
                  <a:pt x="0" y="0"/>
                </a:moveTo>
                <a:lnTo>
                  <a:pt x="2075704" y="0"/>
                </a:lnTo>
                <a:lnTo>
                  <a:pt x="2075704" y="1245422"/>
                </a:lnTo>
                <a:lnTo>
                  <a:pt x="0" y="1245422"/>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AU" sz="5700" kern="1200" dirty="0">
                <a:ln w="0"/>
                <a:solidFill>
                  <a:schemeClr val="accent1"/>
                </a:solidFill>
                <a:effectLst>
                  <a:outerShdw blurRad="38100" dist="25400" dir="5400000" algn="ctr" rotWithShape="0">
                    <a:srgbClr val="6E747A">
                      <a:alpha val="43000"/>
                    </a:srgbClr>
                  </a:outerShdw>
                </a:effectLst>
              </a:rPr>
              <a:t>ICF</a:t>
            </a:r>
            <a:endParaRPr lang="en-AU" sz="5700" kern="1200" dirty="0">
              <a:solidFill>
                <a:schemeClr val="accent1"/>
              </a:solidFill>
            </a:endParaRPr>
          </a:p>
        </p:txBody>
      </p:sp>
      <p:sp>
        <p:nvSpPr>
          <p:cNvPr id="4" name="Slide Number Placeholder 3">
            <a:extLst>
              <a:ext uri="{FF2B5EF4-FFF2-40B4-BE49-F238E27FC236}">
                <a16:creationId xmlns:a16="http://schemas.microsoft.com/office/drawing/2014/main" id="{2078B2B8-36AF-2F14-D231-76FD0DCD6683}"/>
              </a:ext>
            </a:extLst>
          </p:cNvPr>
          <p:cNvSpPr>
            <a:spLocks noGrp="1"/>
          </p:cNvSpPr>
          <p:nvPr>
            <p:ph type="sldNum" sz="quarter" idx="12"/>
          </p:nvPr>
        </p:nvSpPr>
        <p:spPr/>
        <p:txBody>
          <a:bodyPr/>
          <a:lstStyle/>
          <a:p>
            <a:fld id="{10A01DC5-1685-4615-8240-15192985C6A2}" type="slidenum">
              <a:rPr lang="en-AU" smtClean="0"/>
              <a:pPr/>
              <a:t>6</a:t>
            </a:fld>
            <a:endParaRPr lang="en-AU"/>
          </a:p>
        </p:txBody>
      </p:sp>
      <p:sp>
        <p:nvSpPr>
          <p:cNvPr id="6" name="Text Placeholder 5">
            <a:extLst>
              <a:ext uri="{FF2B5EF4-FFF2-40B4-BE49-F238E27FC236}">
                <a16:creationId xmlns:a16="http://schemas.microsoft.com/office/drawing/2014/main" id="{9420CFB0-769F-C2E2-EF29-FD7FB6009E1D}"/>
              </a:ext>
            </a:extLst>
          </p:cNvPr>
          <p:cNvSpPr>
            <a:spLocks noGrp="1"/>
          </p:cNvSpPr>
          <p:nvPr>
            <p:ph type="body" sz="quarter" idx="13"/>
          </p:nvPr>
        </p:nvSpPr>
        <p:spPr/>
        <p:txBody>
          <a:bodyPr/>
          <a:lstStyle/>
          <a:p>
            <a:r>
              <a:rPr lang="en-AU" dirty="0"/>
              <a:t>Where else is it defined?</a:t>
            </a:r>
          </a:p>
        </p:txBody>
      </p:sp>
      <p:sp>
        <p:nvSpPr>
          <p:cNvPr id="3" name="Footer Placeholder 3">
            <a:extLst>
              <a:ext uri="{FF2B5EF4-FFF2-40B4-BE49-F238E27FC236}">
                <a16:creationId xmlns:a16="http://schemas.microsoft.com/office/drawing/2014/main" id="{A9BEF213-8CF7-6073-81D4-86A694F32C10}"/>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2850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A3FFBA-1369-8DF1-D6DF-3705F35CBD11}"/>
              </a:ext>
            </a:extLst>
          </p:cNvPr>
          <p:cNvSpPr>
            <a:spLocks noGrp="1"/>
          </p:cNvSpPr>
          <p:nvPr>
            <p:ph type="body" sz="quarter" idx="13"/>
          </p:nvPr>
        </p:nvSpPr>
        <p:spPr>
          <a:xfrm>
            <a:off x="2187000" y="1131750"/>
            <a:ext cx="4770000" cy="2880000"/>
          </a:xfrm>
        </p:spPr>
        <p:txBody>
          <a:bodyPr>
            <a:normAutofit fontScale="62500" lnSpcReduction="20000"/>
          </a:bodyPr>
          <a:lstStyle/>
          <a:p>
            <a:pPr>
              <a:lnSpc>
                <a:spcPct val="120000"/>
              </a:lnSpc>
            </a:pPr>
            <a:r>
              <a:rPr lang="en-US" dirty="0"/>
              <a:t>“The word psychosocial refers to the interaction between psychological and social/cultural components of our disability. The psychological component refers to ways of thinking and processing our experiences and our perception of the world around us. The social/cultural component refers to societal and cultural limits for behavior that interact with those psychological differences/madness as well as the stigma that the society attaches to labeling us as disabled.”</a:t>
            </a:r>
          </a:p>
          <a:p>
            <a:endParaRPr lang="en-AU" dirty="0"/>
          </a:p>
        </p:txBody>
      </p:sp>
      <p:sp>
        <p:nvSpPr>
          <p:cNvPr id="4" name="Slide Number Placeholder 3">
            <a:extLst>
              <a:ext uri="{FF2B5EF4-FFF2-40B4-BE49-F238E27FC236}">
                <a16:creationId xmlns:a16="http://schemas.microsoft.com/office/drawing/2014/main" id="{71461B71-DCC4-E37E-02E7-D1369218FB5E}"/>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6" name="Text Placeholder 5">
            <a:extLst>
              <a:ext uri="{FF2B5EF4-FFF2-40B4-BE49-F238E27FC236}">
                <a16:creationId xmlns:a16="http://schemas.microsoft.com/office/drawing/2014/main" id="{ABC74777-545E-29DA-C82D-2D1C1758A9CB}"/>
              </a:ext>
            </a:extLst>
          </p:cNvPr>
          <p:cNvSpPr>
            <a:spLocks noGrp="1"/>
          </p:cNvSpPr>
          <p:nvPr>
            <p:ph type="body" sz="quarter" idx="16"/>
          </p:nvPr>
        </p:nvSpPr>
        <p:spPr>
          <a:xfrm>
            <a:off x="4515600" y="4011750"/>
            <a:ext cx="2441400" cy="388620"/>
          </a:xfrm>
        </p:spPr>
        <p:txBody>
          <a:bodyPr/>
          <a:lstStyle/>
          <a:p>
            <a:r>
              <a:rPr lang="en-AU" dirty="0"/>
              <a:t>World Network of Users and Survivors of Psychiatry</a:t>
            </a:r>
          </a:p>
        </p:txBody>
      </p:sp>
      <p:sp>
        <p:nvSpPr>
          <p:cNvPr id="3" name="Footer Placeholder 3">
            <a:extLst>
              <a:ext uri="{FF2B5EF4-FFF2-40B4-BE49-F238E27FC236}">
                <a16:creationId xmlns:a16="http://schemas.microsoft.com/office/drawing/2014/main" id="{7487B1CE-3306-2A3B-4675-8D2098411761}"/>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112432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7E8D7-9E23-AC3C-74FE-88BB0BA4E54D}"/>
              </a:ext>
            </a:extLst>
          </p:cNvPr>
          <p:cNvSpPr>
            <a:spLocks noGrp="1"/>
          </p:cNvSpPr>
          <p:nvPr>
            <p:ph type="body" sz="quarter" idx="13"/>
          </p:nvPr>
        </p:nvSpPr>
        <p:spPr>
          <a:xfrm>
            <a:off x="2187000" y="1131750"/>
            <a:ext cx="4770000" cy="2880000"/>
          </a:xfrm>
        </p:spPr>
        <p:txBody>
          <a:bodyPr>
            <a:normAutofit fontScale="92500" lnSpcReduction="10000"/>
          </a:bodyPr>
          <a:lstStyle/>
          <a:p>
            <a:r>
              <a:rPr lang="en-US" dirty="0"/>
              <a:t>“Persons with mental impairments include users and survivors of psychiatry who experience or have experienced madness and/or mental health problems and/or are using or surviving, or have used or survived psychiatry/mental health services, as well as those of us who are perceived by others as having a mental disability/impairment.”</a:t>
            </a:r>
          </a:p>
          <a:p>
            <a:endParaRPr lang="en-AU" dirty="0"/>
          </a:p>
        </p:txBody>
      </p:sp>
      <p:sp>
        <p:nvSpPr>
          <p:cNvPr id="4" name="Slide Number Placeholder 3">
            <a:extLst>
              <a:ext uri="{FF2B5EF4-FFF2-40B4-BE49-F238E27FC236}">
                <a16:creationId xmlns:a16="http://schemas.microsoft.com/office/drawing/2014/main" id="{46EA9DA9-D8F6-D79C-9569-58DF85A56C3B}"/>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6" name="Text Placeholder 5">
            <a:extLst>
              <a:ext uri="{FF2B5EF4-FFF2-40B4-BE49-F238E27FC236}">
                <a16:creationId xmlns:a16="http://schemas.microsoft.com/office/drawing/2014/main" id="{9C6C3C6E-2036-6911-0DA7-03D4818C8062}"/>
              </a:ext>
            </a:extLst>
          </p:cNvPr>
          <p:cNvSpPr>
            <a:spLocks noGrp="1"/>
          </p:cNvSpPr>
          <p:nvPr>
            <p:ph type="body" sz="quarter" idx="16"/>
          </p:nvPr>
        </p:nvSpPr>
        <p:spPr>
          <a:xfrm>
            <a:off x="4464240" y="4056150"/>
            <a:ext cx="2492760" cy="168780"/>
          </a:xfrm>
        </p:spPr>
        <p:txBody>
          <a:bodyPr/>
          <a:lstStyle/>
          <a:p>
            <a:r>
              <a:rPr lang="en-AU" dirty="0"/>
              <a:t>World Network of Users and Survivors of Psychiatry</a:t>
            </a:r>
          </a:p>
        </p:txBody>
      </p:sp>
      <p:sp>
        <p:nvSpPr>
          <p:cNvPr id="3" name="Footer Placeholder 3">
            <a:extLst>
              <a:ext uri="{FF2B5EF4-FFF2-40B4-BE49-F238E27FC236}">
                <a16:creationId xmlns:a16="http://schemas.microsoft.com/office/drawing/2014/main" id="{C9A7B511-854B-BA4E-1FB4-7F4610668851}"/>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168511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CC83-C305-42BA-A042-D0C9213BB22B}"/>
              </a:ext>
            </a:extLst>
          </p:cNvPr>
          <p:cNvSpPr>
            <a:spLocks noGrp="1"/>
          </p:cNvSpPr>
          <p:nvPr>
            <p:ph type="title"/>
          </p:nvPr>
        </p:nvSpPr>
        <p:spPr>
          <a:xfrm>
            <a:off x="2448000" y="324000"/>
            <a:ext cx="6300000" cy="2139553"/>
          </a:xfrm>
        </p:spPr>
        <p:txBody>
          <a:bodyPr>
            <a:normAutofit fontScale="90000"/>
          </a:bodyPr>
          <a:lstStyle/>
          <a:p>
            <a:r>
              <a:rPr lang="en-US" dirty="0"/>
              <a:t>Who has one and who decides?</a:t>
            </a:r>
          </a:p>
        </p:txBody>
      </p:sp>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9</a:t>
            </a:fld>
            <a:endParaRPr lang="en-AU" dirty="0"/>
          </a:p>
        </p:txBody>
      </p:sp>
      <p:sp>
        <p:nvSpPr>
          <p:cNvPr id="6" name="Text Placeholder 5">
            <a:extLst>
              <a:ext uri="{FF2B5EF4-FFF2-40B4-BE49-F238E27FC236}">
                <a16:creationId xmlns:a16="http://schemas.microsoft.com/office/drawing/2014/main" id="{EA5A6C96-9922-493E-B37D-63799EC6ECD5}"/>
              </a:ext>
            </a:extLst>
          </p:cNvPr>
          <p:cNvSpPr>
            <a:spLocks noGrp="1"/>
          </p:cNvSpPr>
          <p:nvPr>
            <p:ph type="body" sz="quarter" idx="13"/>
          </p:nvPr>
        </p:nvSpPr>
        <p:spPr>
          <a:xfrm>
            <a:off x="324000" y="324000"/>
            <a:ext cx="1830621" cy="1808163"/>
          </a:xfrm>
        </p:spPr>
        <p:txBody>
          <a:bodyPr/>
          <a:lstStyle/>
          <a:p>
            <a:r>
              <a:rPr lang="en-AU" dirty="0"/>
              <a:t>02</a:t>
            </a:r>
          </a:p>
        </p:txBody>
      </p:sp>
      <p:sp>
        <p:nvSpPr>
          <p:cNvPr id="8" name="Footer Placeholder 3">
            <a:extLst>
              <a:ext uri="{FF2B5EF4-FFF2-40B4-BE49-F238E27FC236}">
                <a16:creationId xmlns:a16="http://schemas.microsoft.com/office/drawing/2014/main" id="{0859A297-848E-A0E7-7290-86E67FA9FEB9}"/>
              </a:ext>
            </a:extLst>
          </p:cNvPr>
          <p:cNvSpPr>
            <a:spLocks noGrp="1"/>
          </p:cNvSpPr>
          <p:nvPr>
            <p:ph type="ftr" sz="quarter" idx="11"/>
          </p:nvPr>
        </p:nvSpPr>
        <p:spPr>
          <a:xfrm>
            <a:off x="844200" y="4914000"/>
            <a:ext cx="4320000" cy="108000"/>
          </a:xfrm>
        </p:spPr>
        <p:txBody>
          <a:bodyPr/>
          <a:lstStyle/>
          <a:p>
            <a:r>
              <a:rPr lang="en-US" dirty="0"/>
              <a:t>ANU SCHOOL OF MEDICINE AND PSYCHOLOGY</a:t>
            </a:r>
            <a:endParaRPr lang="en-AU" dirty="0"/>
          </a:p>
        </p:txBody>
      </p:sp>
    </p:spTree>
    <p:extLst>
      <p:ext uri="{BB962C8B-B14F-4D97-AF65-F5344CB8AC3E}">
        <p14:creationId xmlns:p14="http://schemas.microsoft.com/office/powerpoint/2010/main" val="903001669"/>
      </p:ext>
    </p:extLst>
  </p:cSld>
  <p:clrMapOvr>
    <a:masterClrMapping/>
  </p:clrMapOvr>
</p:sld>
</file>

<file path=ppt/theme/theme1.xml><?xml version="1.0" encoding="utf-8"?>
<a:theme xmlns:a="http://schemas.openxmlformats.org/drawingml/2006/main" name="ANU Light">
  <a:themeElements>
    <a:clrScheme name="ANU">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E942921-F3A1-AE4C-8A9E-9A9A5B154E3E}" vid="{BD02E756-BB29-1C4F-B71B-84EA9B42E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Notes xmlns="2906fbf8-e47d-4c21-be87-cb09cf1c70cb">DO NOT EDIT. DOWNLOAD FIRST.</Document_x0020_Notes>
    <FAQs xmlns="2906fbf8-e47d-4c21-be87-cb09cf1c70cb">HELLO</FAQs>
    <TaxCatchAll xmlns="c30e2885-58e1-4e94-9dc7-f83158e7ef28" xsi:nil="true"/>
    <lcf76f155ced4ddcb4097134ff3c332f xmlns="2906fbf8-e47d-4c21-be87-cb09cf1c70cb">
      <Terms xmlns="http://schemas.microsoft.com/office/infopath/2007/PartnerControls"/>
    </lcf76f155ced4ddcb4097134ff3c332f>
    <SharedWithUsers xmlns="cd7196b5-af4d-4b5a-ba66-d723b2d8b01e">
      <UserInfo>
        <DisplayName>Simon Mishricky</DisplayName>
        <AccountId>7743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009AC5283E95468D41B3B02A942082" ma:contentTypeVersion="17" ma:contentTypeDescription="Create a new document." ma:contentTypeScope="" ma:versionID="1de47881ce4f9a36613dbcf3cf0fa714">
  <xsd:schema xmlns:xsd="http://www.w3.org/2001/XMLSchema" xmlns:xs="http://www.w3.org/2001/XMLSchema" xmlns:p="http://schemas.microsoft.com/office/2006/metadata/properties" xmlns:ns2="2906fbf8-e47d-4c21-be87-cb09cf1c70cb" xmlns:ns3="cd7196b5-af4d-4b5a-ba66-d723b2d8b01e" xmlns:ns4="c30e2885-58e1-4e94-9dc7-f83158e7ef28" targetNamespace="http://schemas.microsoft.com/office/2006/metadata/properties" ma:root="true" ma:fieldsID="50aab10ac60f917392f91397ee89828c" ns2:_="" ns3:_="" ns4:_="">
    <xsd:import namespace="2906fbf8-e47d-4c21-be87-cb09cf1c70cb"/>
    <xsd:import namespace="cd7196b5-af4d-4b5a-ba66-d723b2d8b01e"/>
    <xsd:import namespace="c30e2885-58e1-4e94-9dc7-f83158e7ef28"/>
    <xsd:element name="properties">
      <xsd:complexType>
        <xsd:sequence>
          <xsd:element name="documentManagement">
            <xsd:complexType>
              <xsd:all>
                <xsd:element ref="ns2:MediaServiceMetadata" minOccurs="0"/>
                <xsd:element ref="ns2:MediaServiceFastMetadata" minOccurs="0"/>
                <xsd:element ref="ns2:FAQs"/>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cument_x0020_Notes"/>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6fbf8-e47d-4c21-be87-cb09cf1c7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AQs" ma:index="10" ma:displayName="FAQs" ma:internalName="FAQs">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ocument_x0020_Notes" ma:index="18" ma:displayName="IMPORTANT" ma:description="DO NOT EDIT. DOWNLOAD FIRST" ma:format="Dropdown" ma:internalName="Document_x0020_Notes">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0858339-22dc-49f9-bed0-4b2c0ae499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7196b5-af4d-4b5a-ba66-d723b2d8b0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0e2885-58e1-4e94-9dc7-f83158e7ef2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b2f7b05-bf39-4aaf-b1d5-a18c06a848f2}" ma:internalName="TaxCatchAll" ma:showField="CatchAllData" ma:web="cd7196b5-af4d-4b5a-ba66-d723b2d8b0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5D042-D8B3-4BE3-86DE-6019F96E2850}">
  <ds:schemaRefs>
    <ds:schemaRef ds:uri="cd7196b5-af4d-4b5a-ba66-d723b2d8b01e"/>
    <ds:schemaRef ds:uri="http://purl.org/dc/elements/1.1/"/>
    <ds:schemaRef ds:uri="http://www.w3.org/XML/1998/namespace"/>
    <ds:schemaRef ds:uri="http://purl.org/dc/terms/"/>
    <ds:schemaRef ds:uri="http://schemas.microsoft.com/office/infopath/2007/PartnerControls"/>
    <ds:schemaRef ds:uri="2906fbf8-e47d-4c21-be87-cb09cf1c70cb"/>
    <ds:schemaRef ds:uri="c30e2885-58e1-4e94-9dc7-f83158e7ef28"/>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242CD11-9905-45C0-AA8E-EE5B79DEFBE2}">
  <ds:schemaRefs>
    <ds:schemaRef ds:uri="http://schemas.microsoft.com/sharepoint/v3/contenttype/forms"/>
  </ds:schemaRefs>
</ds:datastoreItem>
</file>

<file path=customXml/itemProps3.xml><?xml version="1.0" encoding="utf-8"?>
<ds:datastoreItem xmlns:ds="http://schemas.openxmlformats.org/officeDocument/2006/customXml" ds:itemID="{B14D557C-9DD9-4D6A-812E-C98A03BFF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06fbf8-e47d-4c21-be87-cb09cf1c70cb"/>
    <ds:schemaRef ds:uri="cd7196b5-af4d-4b5a-ba66-d723b2d8b01e"/>
    <ds:schemaRef ds:uri="c30e2885-58e1-4e94-9dc7-f83158e7e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TotalTime>
  <Words>2201</Words>
  <Application>Microsoft Office PowerPoint</Application>
  <PresentationFormat>On-screen Show (16:9)</PresentationFormat>
  <Paragraphs>214</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Public Sans</vt:lpstr>
      <vt:lpstr>Public Sans Light</vt:lpstr>
      <vt:lpstr>Sofia Pro Light</vt:lpstr>
      <vt:lpstr>Symbol</vt:lpstr>
      <vt:lpstr>Times New Roman</vt:lpstr>
      <vt:lpstr>ANU Light</vt:lpstr>
      <vt:lpstr>PowerPoint Presentation</vt:lpstr>
      <vt:lpstr>Agenda</vt:lpstr>
      <vt:lpstr>PowerPoint Presentation</vt:lpstr>
      <vt:lpstr>What is a psychosocial disability?</vt:lpstr>
      <vt:lpstr>PowerPoint Presentation</vt:lpstr>
      <vt:lpstr>PowerPoint Presentation</vt:lpstr>
      <vt:lpstr>PowerPoint Presentation</vt:lpstr>
      <vt:lpstr>PowerPoint Presentation</vt:lpstr>
      <vt:lpstr>Who has one and who decides?</vt:lpstr>
      <vt:lpstr>PowerPoint Presentation</vt:lpstr>
      <vt:lpstr>PowerPoint Presentation</vt:lpstr>
      <vt:lpstr>PowerPoint Presentation</vt:lpstr>
      <vt:lpstr>Why does it matter?</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Whitfield</dc:creator>
  <cp:lastModifiedBy>Terri Warner</cp:lastModifiedBy>
  <cp:revision>5</cp:revision>
  <dcterms:created xsi:type="dcterms:W3CDTF">2023-01-22T22:02:53Z</dcterms:created>
  <dcterms:modified xsi:type="dcterms:W3CDTF">2023-09-05T08:37:16Z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0x010100EF009AC5283E95468D41B3B02A942082</vt:lpwstr>
  </property>
  <property fmtid="{D5CDD505-2E9C-101B-9397-08002B2CF9AE}" pid="3" name="MediaServiceImageTags">
    <vt:lpwstr/>
  </property>
</Properties>
</file>